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74" r:id="rId3"/>
    <p:sldId id="258" r:id="rId4"/>
    <p:sldId id="265" r:id="rId5"/>
    <p:sldId id="260" r:id="rId6"/>
    <p:sldId id="272" r:id="rId7"/>
    <p:sldId id="261" r:id="rId8"/>
    <p:sldId id="262" r:id="rId9"/>
    <p:sldId id="263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413" y="10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8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8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8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7792E-2DCE-4AF1-A411-3100F7B5B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E81125-4EB3-4F55-9828-5FCA58555F12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10665D-1C46-45C2-9413-74189D41C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77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030297-4AB1-4CB4-8F94-C0218D7FDCAC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393C1AD-37B8-496B-9FA0-A571C65C3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0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1DE9D5-6BFA-4840-A56C-1FE87995BC1B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AA5F06-B858-4FE7-895B-AE7B1D876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4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BAEB84-33CF-46AE-AE83-1184E8A74ECC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44F6137-B962-48B2-BAB6-ADD437F52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28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353F43-9EF6-443F-971F-1905DFD3169D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C86F18-58F9-4A1E-B4DD-0C1662409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21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B622FB-1AA7-4CE3-B65A-6618F040069F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8C5C69-2A45-48AE-8974-504FC2AA2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94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005714-8EEE-4AFB-8D00-4B9C08CDEC5D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078D15-6E8A-4368-88FB-1918DE5B8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3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65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629FD7-6E0A-4E32-AD0F-5750090BB799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3AEF9D-08B5-401C-90A9-88C9FD474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04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070F574-F353-4D64-BD61-F1BBB6537ACB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C025C5-D3B1-403E-A9A3-46A010B16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82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2CB38D-8CDB-42D7-95CF-2C3F612D2EAA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4E9822-C4CB-4DA3-889E-09BDC0B9B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20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3337598-8A1A-46C7-B6C1-D6E9F0DE6841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11C430-6395-4B1F-9B3C-37B5D0413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2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8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8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9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4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9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0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3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1000" r="-3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1C1F-3822-4D9F-BB97-D83B2BB15E7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EC44B-039E-4E52-B62C-AE11651CD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7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CBCA4A3-DB4C-4B21-923C-EAE32EC7CC9C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84A33799-A6D6-486D-8CA4-00EA542CE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2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9.xml"/><Relationship Id="rId1" Type="http://schemas.openxmlformats.org/officeDocument/2006/relationships/audio" Target="file:///M:\2%20con%20than%20lan%20con.wav" TargetMode="Externa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lights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57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 descr="lights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-9525"/>
            <a:ext cx="4495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bell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52400"/>
            <a:ext cx="1152525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bell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 descr="bellcoll_e0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9" descr="firew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18986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362200" y="3886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791200" y="3962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191000" y="5486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46093" name="2 con than lan c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715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4" descr="firew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00400"/>
            <a:ext cx="18986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5" descr="Picture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99" flipH="1">
            <a:off x="7558088" y="4591050"/>
            <a:ext cx="1585912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6" descr="Picture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0888"/>
            <a:ext cx="1527175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52" name="Group 17"/>
          <p:cNvGrpSpPr>
            <a:grpSpLocks/>
          </p:cNvGrpSpPr>
          <p:nvPr/>
        </p:nvGrpSpPr>
        <p:grpSpPr bwMode="auto">
          <a:xfrm rot="192080">
            <a:off x="2549525" y="3448050"/>
            <a:ext cx="3267075" cy="1873250"/>
            <a:chOff x="2169" y="2610"/>
            <a:chExt cx="1482" cy="657"/>
          </a:xfrm>
        </p:grpSpPr>
        <p:sp>
          <p:nvSpPr>
            <p:cNvPr id="2129" name="Freeform 18"/>
            <p:cNvSpPr>
              <a:spLocks/>
            </p:cNvSpPr>
            <p:nvPr/>
          </p:nvSpPr>
          <p:spPr bwMode="auto">
            <a:xfrm>
              <a:off x="2169" y="2610"/>
              <a:ext cx="1482" cy="657"/>
            </a:xfrm>
            <a:custGeom>
              <a:avLst/>
              <a:gdLst>
                <a:gd name="T0" fmla="*/ 149 w 2966"/>
                <a:gd name="T1" fmla="*/ 8 h 1314"/>
                <a:gd name="T2" fmla="*/ 185 w 2966"/>
                <a:gd name="T3" fmla="*/ 17 h 1314"/>
                <a:gd name="T4" fmla="*/ 219 w 2966"/>
                <a:gd name="T5" fmla="*/ 17 h 1314"/>
                <a:gd name="T6" fmla="*/ 251 w 2966"/>
                <a:gd name="T7" fmla="*/ 14 h 1314"/>
                <a:gd name="T8" fmla="*/ 280 w 2966"/>
                <a:gd name="T9" fmla="*/ 11 h 1314"/>
                <a:gd name="T10" fmla="*/ 308 w 2966"/>
                <a:gd name="T11" fmla="*/ 10 h 1314"/>
                <a:gd name="T12" fmla="*/ 334 w 2966"/>
                <a:gd name="T13" fmla="*/ 16 h 1314"/>
                <a:gd name="T14" fmla="*/ 359 w 2966"/>
                <a:gd name="T15" fmla="*/ 31 h 1314"/>
                <a:gd name="T16" fmla="*/ 383 w 2966"/>
                <a:gd name="T17" fmla="*/ 33 h 1314"/>
                <a:gd name="T18" fmla="*/ 405 w 2966"/>
                <a:gd name="T19" fmla="*/ 17 h 1314"/>
                <a:gd name="T20" fmla="*/ 423 w 2966"/>
                <a:gd name="T21" fmla="*/ 7 h 1314"/>
                <a:gd name="T22" fmla="*/ 441 w 2966"/>
                <a:gd name="T23" fmla="*/ 3 h 1314"/>
                <a:gd name="T24" fmla="*/ 456 w 2966"/>
                <a:gd name="T25" fmla="*/ 3 h 1314"/>
                <a:gd name="T26" fmla="*/ 471 w 2966"/>
                <a:gd name="T27" fmla="*/ 5 h 1314"/>
                <a:gd name="T28" fmla="*/ 486 w 2966"/>
                <a:gd name="T29" fmla="*/ 9 h 1314"/>
                <a:gd name="T30" fmla="*/ 503 w 2966"/>
                <a:gd name="T31" fmla="*/ 11 h 1314"/>
                <a:gd name="T32" fmla="*/ 522 w 2966"/>
                <a:gd name="T33" fmla="*/ 15 h 1314"/>
                <a:gd name="T34" fmla="*/ 544 w 2966"/>
                <a:gd name="T35" fmla="*/ 16 h 1314"/>
                <a:gd name="T36" fmla="*/ 569 w 2966"/>
                <a:gd name="T37" fmla="*/ 14 h 1314"/>
                <a:gd name="T38" fmla="*/ 598 w 2966"/>
                <a:gd name="T39" fmla="*/ 10 h 1314"/>
                <a:gd name="T40" fmla="*/ 617 w 2966"/>
                <a:gd name="T41" fmla="*/ 11 h 1314"/>
                <a:gd name="T42" fmla="*/ 624 w 2966"/>
                <a:gd name="T43" fmla="*/ 26 h 1314"/>
                <a:gd name="T44" fmla="*/ 635 w 2966"/>
                <a:gd name="T45" fmla="*/ 41 h 1314"/>
                <a:gd name="T46" fmla="*/ 647 w 2966"/>
                <a:gd name="T47" fmla="*/ 51 h 1314"/>
                <a:gd name="T48" fmla="*/ 741 w 2966"/>
                <a:gd name="T49" fmla="*/ 313 h 1314"/>
                <a:gd name="T50" fmla="*/ 418 w 2966"/>
                <a:gd name="T51" fmla="*/ 314 h 1314"/>
                <a:gd name="T52" fmla="*/ 423 w 2966"/>
                <a:gd name="T53" fmla="*/ 319 h 1314"/>
                <a:gd name="T54" fmla="*/ 428 w 2966"/>
                <a:gd name="T55" fmla="*/ 324 h 1314"/>
                <a:gd name="T56" fmla="*/ 425 w 2966"/>
                <a:gd name="T57" fmla="*/ 328 h 1314"/>
                <a:gd name="T58" fmla="*/ 408 w 2966"/>
                <a:gd name="T59" fmla="*/ 329 h 1314"/>
                <a:gd name="T60" fmla="*/ 378 w 2966"/>
                <a:gd name="T61" fmla="*/ 329 h 1314"/>
                <a:gd name="T62" fmla="*/ 345 w 2966"/>
                <a:gd name="T63" fmla="*/ 329 h 1314"/>
                <a:gd name="T64" fmla="*/ 323 w 2966"/>
                <a:gd name="T65" fmla="*/ 329 h 1314"/>
                <a:gd name="T66" fmla="*/ 312 w 2966"/>
                <a:gd name="T67" fmla="*/ 328 h 1314"/>
                <a:gd name="T68" fmla="*/ 307 w 2966"/>
                <a:gd name="T69" fmla="*/ 324 h 1314"/>
                <a:gd name="T70" fmla="*/ 311 w 2966"/>
                <a:gd name="T71" fmla="*/ 319 h 1314"/>
                <a:gd name="T72" fmla="*/ 316 w 2966"/>
                <a:gd name="T73" fmla="*/ 314 h 1314"/>
                <a:gd name="T74" fmla="*/ 0 w 2966"/>
                <a:gd name="T75" fmla="*/ 313 h 1314"/>
                <a:gd name="T76" fmla="*/ 86 w 2966"/>
                <a:gd name="T77" fmla="*/ 49 h 1314"/>
                <a:gd name="T78" fmla="*/ 97 w 2966"/>
                <a:gd name="T79" fmla="*/ 42 h 1314"/>
                <a:gd name="T80" fmla="*/ 106 w 2966"/>
                <a:gd name="T81" fmla="*/ 31 h 1314"/>
                <a:gd name="T82" fmla="*/ 114 w 2966"/>
                <a:gd name="T83" fmla="*/ 20 h 1314"/>
                <a:gd name="T84" fmla="*/ 126 w 2966"/>
                <a:gd name="T85" fmla="*/ 13 h 13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6"/>
                <a:gd name="T130" fmla="*/ 0 h 1314"/>
                <a:gd name="T131" fmla="*/ 2966 w 2966"/>
                <a:gd name="T132" fmla="*/ 1314 h 131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6" h="1314">
                  <a:moveTo>
                    <a:pt x="518" y="0"/>
                  </a:moveTo>
                  <a:lnTo>
                    <a:pt x="597" y="32"/>
                  </a:lnTo>
                  <a:lnTo>
                    <a:pt x="670" y="53"/>
                  </a:lnTo>
                  <a:lnTo>
                    <a:pt x="743" y="66"/>
                  </a:lnTo>
                  <a:lnTo>
                    <a:pt x="812" y="71"/>
                  </a:lnTo>
                  <a:lnTo>
                    <a:pt x="877" y="68"/>
                  </a:lnTo>
                  <a:lnTo>
                    <a:pt x="942" y="66"/>
                  </a:lnTo>
                  <a:lnTo>
                    <a:pt x="1005" y="58"/>
                  </a:lnTo>
                  <a:lnTo>
                    <a:pt x="1066" y="51"/>
                  </a:lnTo>
                  <a:lnTo>
                    <a:pt x="1123" y="45"/>
                  </a:lnTo>
                  <a:lnTo>
                    <a:pt x="1178" y="42"/>
                  </a:lnTo>
                  <a:lnTo>
                    <a:pt x="1233" y="42"/>
                  </a:lnTo>
                  <a:lnTo>
                    <a:pt x="1285" y="51"/>
                  </a:lnTo>
                  <a:lnTo>
                    <a:pt x="1338" y="64"/>
                  </a:lnTo>
                  <a:lnTo>
                    <a:pt x="1388" y="87"/>
                  </a:lnTo>
                  <a:lnTo>
                    <a:pt x="1437" y="124"/>
                  </a:lnTo>
                  <a:lnTo>
                    <a:pt x="1484" y="171"/>
                  </a:lnTo>
                  <a:lnTo>
                    <a:pt x="1534" y="129"/>
                  </a:lnTo>
                  <a:lnTo>
                    <a:pt x="1578" y="92"/>
                  </a:lnTo>
                  <a:lnTo>
                    <a:pt x="1621" y="66"/>
                  </a:lnTo>
                  <a:lnTo>
                    <a:pt x="1660" y="42"/>
                  </a:lnTo>
                  <a:lnTo>
                    <a:pt x="1696" y="30"/>
                  </a:lnTo>
                  <a:lnTo>
                    <a:pt x="1733" y="19"/>
                  </a:lnTo>
                  <a:lnTo>
                    <a:pt x="1767" y="13"/>
                  </a:lnTo>
                  <a:lnTo>
                    <a:pt x="1799" y="11"/>
                  </a:lnTo>
                  <a:lnTo>
                    <a:pt x="1827" y="11"/>
                  </a:lnTo>
                  <a:lnTo>
                    <a:pt x="1856" y="17"/>
                  </a:lnTo>
                  <a:lnTo>
                    <a:pt x="1887" y="21"/>
                  </a:lnTo>
                  <a:lnTo>
                    <a:pt x="1916" y="27"/>
                  </a:lnTo>
                  <a:lnTo>
                    <a:pt x="1947" y="34"/>
                  </a:lnTo>
                  <a:lnTo>
                    <a:pt x="1981" y="42"/>
                  </a:lnTo>
                  <a:lnTo>
                    <a:pt x="2015" y="47"/>
                  </a:lnTo>
                  <a:lnTo>
                    <a:pt x="2052" y="55"/>
                  </a:lnTo>
                  <a:lnTo>
                    <a:pt x="2092" y="60"/>
                  </a:lnTo>
                  <a:lnTo>
                    <a:pt x="2133" y="64"/>
                  </a:lnTo>
                  <a:lnTo>
                    <a:pt x="2178" y="64"/>
                  </a:lnTo>
                  <a:lnTo>
                    <a:pt x="2227" y="64"/>
                  </a:lnTo>
                  <a:lnTo>
                    <a:pt x="2280" y="58"/>
                  </a:lnTo>
                  <a:lnTo>
                    <a:pt x="2335" y="51"/>
                  </a:lnTo>
                  <a:lnTo>
                    <a:pt x="2395" y="37"/>
                  </a:lnTo>
                  <a:lnTo>
                    <a:pt x="2461" y="21"/>
                  </a:lnTo>
                  <a:lnTo>
                    <a:pt x="2469" y="45"/>
                  </a:lnTo>
                  <a:lnTo>
                    <a:pt x="2484" y="74"/>
                  </a:lnTo>
                  <a:lnTo>
                    <a:pt x="2500" y="105"/>
                  </a:lnTo>
                  <a:lnTo>
                    <a:pt x="2521" y="137"/>
                  </a:lnTo>
                  <a:lnTo>
                    <a:pt x="2544" y="165"/>
                  </a:lnTo>
                  <a:lnTo>
                    <a:pt x="2568" y="192"/>
                  </a:lnTo>
                  <a:lnTo>
                    <a:pt x="2589" y="207"/>
                  </a:lnTo>
                  <a:lnTo>
                    <a:pt x="2613" y="216"/>
                  </a:lnTo>
                  <a:lnTo>
                    <a:pt x="2966" y="1252"/>
                  </a:lnTo>
                  <a:lnTo>
                    <a:pt x="1670" y="1252"/>
                  </a:lnTo>
                  <a:lnTo>
                    <a:pt x="1675" y="1254"/>
                  </a:lnTo>
                  <a:lnTo>
                    <a:pt x="1683" y="1263"/>
                  </a:lnTo>
                  <a:lnTo>
                    <a:pt x="1696" y="1273"/>
                  </a:lnTo>
                  <a:lnTo>
                    <a:pt x="1707" y="1283"/>
                  </a:lnTo>
                  <a:lnTo>
                    <a:pt x="1715" y="1293"/>
                  </a:lnTo>
                  <a:lnTo>
                    <a:pt x="1715" y="1304"/>
                  </a:lnTo>
                  <a:lnTo>
                    <a:pt x="1704" y="1312"/>
                  </a:lnTo>
                  <a:lnTo>
                    <a:pt x="1678" y="1314"/>
                  </a:lnTo>
                  <a:lnTo>
                    <a:pt x="1636" y="1314"/>
                  </a:lnTo>
                  <a:lnTo>
                    <a:pt x="1578" y="1314"/>
                  </a:lnTo>
                  <a:lnTo>
                    <a:pt x="1514" y="1314"/>
                  </a:lnTo>
                  <a:lnTo>
                    <a:pt x="1445" y="1314"/>
                  </a:lnTo>
                  <a:lnTo>
                    <a:pt x="1382" y="1314"/>
                  </a:lnTo>
                  <a:lnTo>
                    <a:pt x="1330" y="1314"/>
                  </a:lnTo>
                  <a:lnTo>
                    <a:pt x="1293" y="1314"/>
                  </a:lnTo>
                  <a:lnTo>
                    <a:pt x="1280" y="1314"/>
                  </a:lnTo>
                  <a:lnTo>
                    <a:pt x="1249" y="1312"/>
                  </a:lnTo>
                  <a:lnTo>
                    <a:pt x="1233" y="1304"/>
                  </a:lnTo>
                  <a:lnTo>
                    <a:pt x="1231" y="1293"/>
                  </a:lnTo>
                  <a:lnTo>
                    <a:pt x="1236" y="1283"/>
                  </a:lnTo>
                  <a:lnTo>
                    <a:pt x="1246" y="1273"/>
                  </a:lnTo>
                  <a:lnTo>
                    <a:pt x="1259" y="1263"/>
                  </a:lnTo>
                  <a:lnTo>
                    <a:pt x="1267" y="1254"/>
                  </a:lnTo>
                  <a:lnTo>
                    <a:pt x="1272" y="1252"/>
                  </a:lnTo>
                  <a:lnTo>
                    <a:pt x="0" y="1252"/>
                  </a:lnTo>
                  <a:lnTo>
                    <a:pt x="327" y="203"/>
                  </a:lnTo>
                  <a:lnTo>
                    <a:pt x="345" y="197"/>
                  </a:lnTo>
                  <a:lnTo>
                    <a:pt x="366" y="186"/>
                  </a:lnTo>
                  <a:lnTo>
                    <a:pt x="388" y="168"/>
                  </a:lnTo>
                  <a:lnTo>
                    <a:pt x="409" y="150"/>
                  </a:lnTo>
                  <a:lnTo>
                    <a:pt x="426" y="126"/>
                  </a:lnTo>
                  <a:lnTo>
                    <a:pt x="443" y="103"/>
                  </a:lnTo>
                  <a:lnTo>
                    <a:pt x="456" y="77"/>
                  </a:lnTo>
                  <a:lnTo>
                    <a:pt x="466" y="53"/>
                  </a:lnTo>
                  <a:lnTo>
                    <a:pt x="505" y="55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30" name="Freeform 19"/>
            <p:cNvSpPr>
              <a:spLocks/>
            </p:cNvSpPr>
            <p:nvPr/>
          </p:nvSpPr>
          <p:spPr bwMode="auto">
            <a:xfrm>
              <a:off x="2806" y="3205"/>
              <a:ext cx="193" cy="47"/>
            </a:xfrm>
            <a:custGeom>
              <a:avLst/>
              <a:gdLst>
                <a:gd name="T0" fmla="*/ 0 w 384"/>
                <a:gd name="T1" fmla="*/ 24 h 94"/>
                <a:gd name="T2" fmla="*/ 97 w 384"/>
                <a:gd name="T3" fmla="*/ 24 h 94"/>
                <a:gd name="T4" fmla="*/ 91 w 384"/>
                <a:gd name="T5" fmla="*/ 21 h 94"/>
                <a:gd name="T6" fmla="*/ 85 w 384"/>
                <a:gd name="T7" fmla="*/ 18 h 94"/>
                <a:gd name="T8" fmla="*/ 79 w 384"/>
                <a:gd name="T9" fmla="*/ 14 h 94"/>
                <a:gd name="T10" fmla="*/ 74 w 384"/>
                <a:gd name="T11" fmla="*/ 10 h 94"/>
                <a:gd name="T12" fmla="*/ 69 w 384"/>
                <a:gd name="T13" fmla="*/ 6 h 94"/>
                <a:gd name="T14" fmla="*/ 63 w 384"/>
                <a:gd name="T15" fmla="*/ 3 h 94"/>
                <a:gd name="T16" fmla="*/ 58 w 384"/>
                <a:gd name="T17" fmla="*/ 1 h 94"/>
                <a:gd name="T18" fmla="*/ 52 w 384"/>
                <a:gd name="T19" fmla="*/ 0 h 94"/>
                <a:gd name="T20" fmla="*/ 43 w 384"/>
                <a:gd name="T21" fmla="*/ 1 h 94"/>
                <a:gd name="T22" fmla="*/ 36 w 384"/>
                <a:gd name="T23" fmla="*/ 3 h 94"/>
                <a:gd name="T24" fmla="*/ 29 w 384"/>
                <a:gd name="T25" fmla="*/ 6 h 94"/>
                <a:gd name="T26" fmla="*/ 23 w 384"/>
                <a:gd name="T27" fmla="*/ 10 h 94"/>
                <a:gd name="T28" fmla="*/ 17 w 384"/>
                <a:gd name="T29" fmla="*/ 14 h 94"/>
                <a:gd name="T30" fmla="*/ 12 w 384"/>
                <a:gd name="T31" fmla="*/ 18 h 94"/>
                <a:gd name="T32" fmla="*/ 6 w 384"/>
                <a:gd name="T33" fmla="*/ 21 h 94"/>
                <a:gd name="T34" fmla="*/ 0 w 384"/>
                <a:gd name="T35" fmla="*/ 24 h 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4"/>
                <a:gd name="T55" fmla="*/ 0 h 94"/>
                <a:gd name="T56" fmla="*/ 384 w 384"/>
                <a:gd name="T57" fmla="*/ 94 h 9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4" h="94">
                  <a:moveTo>
                    <a:pt x="0" y="94"/>
                  </a:moveTo>
                  <a:lnTo>
                    <a:pt x="384" y="94"/>
                  </a:lnTo>
                  <a:lnTo>
                    <a:pt x="361" y="84"/>
                  </a:lnTo>
                  <a:lnTo>
                    <a:pt x="337" y="71"/>
                  </a:lnTo>
                  <a:lnTo>
                    <a:pt x="313" y="56"/>
                  </a:lnTo>
                  <a:lnTo>
                    <a:pt x="292" y="39"/>
                  </a:lnTo>
                  <a:lnTo>
                    <a:pt x="272" y="24"/>
                  </a:lnTo>
                  <a:lnTo>
                    <a:pt x="251" y="11"/>
                  </a:lnTo>
                  <a:lnTo>
                    <a:pt x="230" y="3"/>
                  </a:lnTo>
                  <a:lnTo>
                    <a:pt x="206" y="0"/>
                  </a:lnTo>
                  <a:lnTo>
                    <a:pt x="172" y="3"/>
                  </a:lnTo>
                  <a:lnTo>
                    <a:pt x="141" y="13"/>
                  </a:lnTo>
                  <a:lnTo>
                    <a:pt x="114" y="26"/>
                  </a:lnTo>
                  <a:lnTo>
                    <a:pt x="91" y="39"/>
                  </a:lnTo>
                  <a:lnTo>
                    <a:pt x="67" y="58"/>
                  </a:lnTo>
                  <a:lnTo>
                    <a:pt x="47" y="71"/>
                  </a:lnTo>
                  <a:lnTo>
                    <a:pt x="24" y="8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31" name="Freeform 20"/>
            <p:cNvSpPr>
              <a:spLocks/>
            </p:cNvSpPr>
            <p:nvPr/>
          </p:nvSpPr>
          <p:spPr bwMode="auto">
            <a:xfrm>
              <a:off x="2202" y="2688"/>
              <a:ext cx="185" cy="498"/>
            </a:xfrm>
            <a:custGeom>
              <a:avLst/>
              <a:gdLst>
                <a:gd name="T0" fmla="*/ 73 w 369"/>
                <a:gd name="T1" fmla="*/ 19 h 994"/>
                <a:gd name="T2" fmla="*/ 0 w 369"/>
                <a:gd name="T3" fmla="*/ 250 h 994"/>
                <a:gd name="T4" fmla="*/ 5 w 369"/>
                <a:gd name="T5" fmla="*/ 246 h 994"/>
                <a:gd name="T6" fmla="*/ 10 w 369"/>
                <a:gd name="T7" fmla="*/ 243 h 994"/>
                <a:gd name="T8" fmla="*/ 15 w 369"/>
                <a:gd name="T9" fmla="*/ 237 h 994"/>
                <a:gd name="T10" fmla="*/ 21 w 369"/>
                <a:gd name="T11" fmla="*/ 232 h 994"/>
                <a:gd name="T12" fmla="*/ 27 w 369"/>
                <a:gd name="T13" fmla="*/ 226 h 994"/>
                <a:gd name="T14" fmla="*/ 32 w 369"/>
                <a:gd name="T15" fmla="*/ 221 h 994"/>
                <a:gd name="T16" fmla="*/ 36 w 369"/>
                <a:gd name="T17" fmla="*/ 215 h 994"/>
                <a:gd name="T18" fmla="*/ 40 w 369"/>
                <a:gd name="T19" fmla="*/ 210 h 994"/>
                <a:gd name="T20" fmla="*/ 93 w 369"/>
                <a:gd name="T21" fmla="*/ 0 h 994"/>
                <a:gd name="T22" fmla="*/ 91 w 369"/>
                <a:gd name="T23" fmla="*/ 2 h 994"/>
                <a:gd name="T24" fmla="*/ 89 w 369"/>
                <a:gd name="T25" fmla="*/ 5 h 994"/>
                <a:gd name="T26" fmla="*/ 87 w 369"/>
                <a:gd name="T27" fmla="*/ 7 h 994"/>
                <a:gd name="T28" fmla="*/ 85 w 369"/>
                <a:gd name="T29" fmla="*/ 10 h 994"/>
                <a:gd name="T30" fmla="*/ 81 w 369"/>
                <a:gd name="T31" fmla="*/ 13 h 994"/>
                <a:gd name="T32" fmla="*/ 79 w 369"/>
                <a:gd name="T33" fmla="*/ 15 h 994"/>
                <a:gd name="T34" fmla="*/ 76 w 369"/>
                <a:gd name="T35" fmla="*/ 17 h 994"/>
                <a:gd name="T36" fmla="*/ 73 w 369"/>
                <a:gd name="T37" fmla="*/ 19 h 9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9"/>
                <a:gd name="T58" fmla="*/ 0 h 994"/>
                <a:gd name="T59" fmla="*/ 369 w 369"/>
                <a:gd name="T60" fmla="*/ 994 h 99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9" h="994">
                  <a:moveTo>
                    <a:pt x="291" y="73"/>
                  </a:moveTo>
                  <a:lnTo>
                    <a:pt x="0" y="994"/>
                  </a:lnTo>
                  <a:lnTo>
                    <a:pt x="18" y="983"/>
                  </a:lnTo>
                  <a:lnTo>
                    <a:pt x="39" y="968"/>
                  </a:lnTo>
                  <a:lnTo>
                    <a:pt x="60" y="947"/>
                  </a:lnTo>
                  <a:lnTo>
                    <a:pt x="84" y="927"/>
                  </a:lnTo>
                  <a:lnTo>
                    <a:pt x="105" y="903"/>
                  </a:lnTo>
                  <a:lnTo>
                    <a:pt x="126" y="882"/>
                  </a:lnTo>
                  <a:lnTo>
                    <a:pt x="144" y="858"/>
                  </a:lnTo>
                  <a:lnTo>
                    <a:pt x="157" y="837"/>
                  </a:lnTo>
                  <a:lnTo>
                    <a:pt x="369" y="0"/>
                  </a:lnTo>
                  <a:lnTo>
                    <a:pt x="364" y="7"/>
                  </a:lnTo>
                  <a:lnTo>
                    <a:pt x="356" y="18"/>
                  </a:lnTo>
                  <a:lnTo>
                    <a:pt x="345" y="28"/>
                  </a:lnTo>
                  <a:lnTo>
                    <a:pt x="338" y="39"/>
                  </a:lnTo>
                  <a:lnTo>
                    <a:pt x="324" y="49"/>
                  </a:lnTo>
                  <a:lnTo>
                    <a:pt x="315" y="58"/>
                  </a:lnTo>
                  <a:lnTo>
                    <a:pt x="304" y="65"/>
                  </a:lnTo>
                  <a:lnTo>
                    <a:pt x="291" y="73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32" name="Freeform 21"/>
            <p:cNvSpPr>
              <a:spLocks/>
            </p:cNvSpPr>
            <p:nvPr/>
          </p:nvSpPr>
          <p:spPr bwMode="auto">
            <a:xfrm>
              <a:off x="2915" y="3082"/>
              <a:ext cx="610" cy="110"/>
            </a:xfrm>
            <a:custGeom>
              <a:avLst/>
              <a:gdLst>
                <a:gd name="T0" fmla="*/ 0 w 1220"/>
                <a:gd name="T1" fmla="*/ 39 h 219"/>
                <a:gd name="T2" fmla="*/ 17 w 1220"/>
                <a:gd name="T3" fmla="*/ 24 h 219"/>
                <a:gd name="T4" fmla="*/ 36 w 1220"/>
                <a:gd name="T5" fmla="*/ 13 h 219"/>
                <a:gd name="T6" fmla="*/ 55 w 1220"/>
                <a:gd name="T7" fmla="*/ 6 h 219"/>
                <a:gd name="T8" fmla="*/ 76 w 1220"/>
                <a:gd name="T9" fmla="*/ 2 h 219"/>
                <a:gd name="T10" fmla="*/ 97 w 1220"/>
                <a:gd name="T11" fmla="*/ 0 h 219"/>
                <a:gd name="T12" fmla="*/ 119 w 1220"/>
                <a:gd name="T13" fmla="*/ 1 h 219"/>
                <a:gd name="T14" fmla="*/ 141 w 1220"/>
                <a:gd name="T15" fmla="*/ 4 h 219"/>
                <a:gd name="T16" fmla="*/ 162 w 1220"/>
                <a:gd name="T17" fmla="*/ 7 h 219"/>
                <a:gd name="T18" fmla="*/ 183 w 1220"/>
                <a:gd name="T19" fmla="*/ 11 h 219"/>
                <a:gd name="T20" fmla="*/ 203 w 1220"/>
                <a:gd name="T21" fmla="*/ 17 h 219"/>
                <a:gd name="T22" fmla="*/ 223 w 1220"/>
                <a:gd name="T23" fmla="*/ 21 h 219"/>
                <a:gd name="T24" fmla="*/ 241 w 1220"/>
                <a:gd name="T25" fmla="*/ 25 h 219"/>
                <a:gd name="T26" fmla="*/ 259 w 1220"/>
                <a:gd name="T27" fmla="*/ 28 h 219"/>
                <a:gd name="T28" fmla="*/ 274 w 1220"/>
                <a:gd name="T29" fmla="*/ 29 h 219"/>
                <a:gd name="T30" fmla="*/ 288 w 1220"/>
                <a:gd name="T31" fmla="*/ 28 h 219"/>
                <a:gd name="T32" fmla="*/ 299 w 1220"/>
                <a:gd name="T33" fmla="*/ 24 h 219"/>
                <a:gd name="T34" fmla="*/ 305 w 1220"/>
                <a:gd name="T35" fmla="*/ 33 h 219"/>
                <a:gd name="T36" fmla="*/ 292 w 1220"/>
                <a:gd name="T37" fmla="*/ 37 h 219"/>
                <a:gd name="T38" fmla="*/ 277 w 1220"/>
                <a:gd name="T39" fmla="*/ 39 h 219"/>
                <a:gd name="T40" fmla="*/ 262 w 1220"/>
                <a:gd name="T41" fmla="*/ 38 h 219"/>
                <a:gd name="T42" fmla="*/ 244 w 1220"/>
                <a:gd name="T43" fmla="*/ 36 h 219"/>
                <a:gd name="T44" fmla="*/ 227 w 1220"/>
                <a:gd name="T45" fmla="*/ 33 h 219"/>
                <a:gd name="T46" fmla="*/ 210 w 1220"/>
                <a:gd name="T47" fmla="*/ 28 h 219"/>
                <a:gd name="T48" fmla="*/ 191 w 1220"/>
                <a:gd name="T49" fmla="*/ 24 h 219"/>
                <a:gd name="T50" fmla="*/ 172 w 1220"/>
                <a:gd name="T51" fmla="*/ 20 h 219"/>
                <a:gd name="T52" fmla="*/ 153 w 1220"/>
                <a:gd name="T53" fmla="*/ 17 h 219"/>
                <a:gd name="T54" fmla="*/ 133 w 1220"/>
                <a:gd name="T55" fmla="*/ 15 h 219"/>
                <a:gd name="T56" fmla="*/ 111 w 1220"/>
                <a:gd name="T57" fmla="*/ 14 h 219"/>
                <a:gd name="T58" fmla="*/ 89 w 1220"/>
                <a:gd name="T59" fmla="*/ 16 h 219"/>
                <a:gd name="T60" fmla="*/ 68 w 1220"/>
                <a:gd name="T61" fmla="*/ 21 h 219"/>
                <a:gd name="T62" fmla="*/ 45 w 1220"/>
                <a:gd name="T63" fmla="*/ 28 h 219"/>
                <a:gd name="T64" fmla="*/ 23 w 1220"/>
                <a:gd name="T65" fmla="*/ 39 h 219"/>
                <a:gd name="T66" fmla="*/ 0 w 1220"/>
                <a:gd name="T67" fmla="*/ 55 h 219"/>
                <a:gd name="T68" fmla="*/ 1 w 1220"/>
                <a:gd name="T69" fmla="*/ 52 h 219"/>
                <a:gd name="T70" fmla="*/ 1 w 1220"/>
                <a:gd name="T71" fmla="*/ 48 h 219"/>
                <a:gd name="T72" fmla="*/ 1 w 1220"/>
                <a:gd name="T73" fmla="*/ 43 h 219"/>
                <a:gd name="T74" fmla="*/ 0 w 1220"/>
                <a:gd name="T75" fmla="*/ 39 h 21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20"/>
                <a:gd name="T115" fmla="*/ 0 h 219"/>
                <a:gd name="T116" fmla="*/ 1220 w 1220"/>
                <a:gd name="T117" fmla="*/ 219 h 21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20" h="219">
                  <a:moveTo>
                    <a:pt x="0" y="154"/>
                  </a:moveTo>
                  <a:lnTo>
                    <a:pt x="68" y="94"/>
                  </a:lnTo>
                  <a:lnTo>
                    <a:pt x="144" y="49"/>
                  </a:lnTo>
                  <a:lnTo>
                    <a:pt x="222" y="21"/>
                  </a:lnTo>
                  <a:lnTo>
                    <a:pt x="304" y="5"/>
                  </a:lnTo>
                  <a:lnTo>
                    <a:pt x="390" y="0"/>
                  </a:lnTo>
                  <a:lnTo>
                    <a:pt x="476" y="2"/>
                  </a:lnTo>
                  <a:lnTo>
                    <a:pt x="563" y="13"/>
                  </a:lnTo>
                  <a:lnTo>
                    <a:pt x="649" y="26"/>
                  </a:lnTo>
                  <a:lnTo>
                    <a:pt x="732" y="43"/>
                  </a:lnTo>
                  <a:lnTo>
                    <a:pt x="814" y="65"/>
                  </a:lnTo>
                  <a:lnTo>
                    <a:pt x="893" y="83"/>
                  </a:lnTo>
                  <a:lnTo>
                    <a:pt x="966" y="99"/>
                  </a:lnTo>
                  <a:lnTo>
                    <a:pt x="1034" y="109"/>
                  </a:lnTo>
                  <a:lnTo>
                    <a:pt x="1096" y="115"/>
                  </a:lnTo>
                  <a:lnTo>
                    <a:pt x="1152" y="109"/>
                  </a:lnTo>
                  <a:lnTo>
                    <a:pt x="1196" y="96"/>
                  </a:lnTo>
                  <a:lnTo>
                    <a:pt x="1220" y="130"/>
                  </a:lnTo>
                  <a:lnTo>
                    <a:pt x="1165" y="148"/>
                  </a:lnTo>
                  <a:lnTo>
                    <a:pt x="1107" y="154"/>
                  </a:lnTo>
                  <a:lnTo>
                    <a:pt x="1045" y="152"/>
                  </a:lnTo>
                  <a:lnTo>
                    <a:pt x="979" y="143"/>
                  </a:lnTo>
                  <a:lnTo>
                    <a:pt x="910" y="130"/>
                  </a:lnTo>
                  <a:lnTo>
                    <a:pt x="840" y="112"/>
                  </a:lnTo>
                  <a:lnTo>
                    <a:pt x="767" y="96"/>
                  </a:lnTo>
                  <a:lnTo>
                    <a:pt x="688" y="78"/>
                  </a:lnTo>
                  <a:lnTo>
                    <a:pt x="610" y="65"/>
                  </a:lnTo>
                  <a:lnTo>
                    <a:pt x="529" y="57"/>
                  </a:lnTo>
                  <a:lnTo>
                    <a:pt x="445" y="54"/>
                  </a:lnTo>
                  <a:lnTo>
                    <a:pt x="358" y="62"/>
                  </a:lnTo>
                  <a:lnTo>
                    <a:pt x="272" y="81"/>
                  </a:lnTo>
                  <a:lnTo>
                    <a:pt x="183" y="112"/>
                  </a:lnTo>
                  <a:lnTo>
                    <a:pt x="92" y="156"/>
                  </a:lnTo>
                  <a:lnTo>
                    <a:pt x="0" y="219"/>
                  </a:lnTo>
                  <a:lnTo>
                    <a:pt x="2" y="206"/>
                  </a:lnTo>
                  <a:lnTo>
                    <a:pt x="2" y="191"/>
                  </a:lnTo>
                  <a:lnTo>
                    <a:pt x="2" y="172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33" name="Freeform 22"/>
            <p:cNvSpPr>
              <a:spLocks/>
            </p:cNvSpPr>
            <p:nvPr/>
          </p:nvSpPr>
          <p:spPr bwMode="auto">
            <a:xfrm>
              <a:off x="2925" y="3122"/>
              <a:ext cx="681" cy="101"/>
            </a:xfrm>
            <a:custGeom>
              <a:avLst/>
              <a:gdLst>
                <a:gd name="T0" fmla="*/ 0 w 1358"/>
                <a:gd name="T1" fmla="*/ 38 h 202"/>
                <a:gd name="T2" fmla="*/ 22 w 1358"/>
                <a:gd name="T3" fmla="*/ 23 h 202"/>
                <a:gd name="T4" fmla="*/ 44 w 1358"/>
                <a:gd name="T5" fmla="*/ 13 h 202"/>
                <a:gd name="T6" fmla="*/ 66 w 1358"/>
                <a:gd name="T7" fmla="*/ 6 h 202"/>
                <a:gd name="T8" fmla="*/ 87 w 1358"/>
                <a:gd name="T9" fmla="*/ 2 h 202"/>
                <a:gd name="T10" fmla="*/ 108 w 1358"/>
                <a:gd name="T11" fmla="*/ 0 h 202"/>
                <a:gd name="T12" fmla="*/ 128 w 1358"/>
                <a:gd name="T13" fmla="*/ 1 h 202"/>
                <a:gd name="T14" fmla="*/ 148 w 1358"/>
                <a:gd name="T15" fmla="*/ 3 h 202"/>
                <a:gd name="T16" fmla="*/ 168 w 1358"/>
                <a:gd name="T17" fmla="*/ 6 h 202"/>
                <a:gd name="T18" fmla="*/ 187 w 1358"/>
                <a:gd name="T19" fmla="*/ 10 h 202"/>
                <a:gd name="T20" fmla="*/ 205 w 1358"/>
                <a:gd name="T21" fmla="*/ 14 h 202"/>
                <a:gd name="T22" fmla="*/ 224 w 1358"/>
                <a:gd name="T23" fmla="*/ 18 h 202"/>
                <a:gd name="T24" fmla="*/ 241 w 1358"/>
                <a:gd name="T25" fmla="*/ 21 h 202"/>
                <a:gd name="T26" fmla="*/ 258 w 1358"/>
                <a:gd name="T27" fmla="*/ 23 h 202"/>
                <a:gd name="T28" fmla="*/ 273 w 1358"/>
                <a:gd name="T29" fmla="*/ 23 h 202"/>
                <a:gd name="T30" fmla="*/ 289 w 1358"/>
                <a:gd name="T31" fmla="*/ 21 h 202"/>
                <a:gd name="T32" fmla="*/ 304 w 1358"/>
                <a:gd name="T33" fmla="*/ 15 h 202"/>
                <a:gd name="T34" fmla="*/ 307 w 1358"/>
                <a:gd name="T35" fmla="*/ 19 h 202"/>
                <a:gd name="T36" fmla="*/ 310 w 1358"/>
                <a:gd name="T37" fmla="*/ 22 h 202"/>
                <a:gd name="T38" fmla="*/ 314 w 1358"/>
                <a:gd name="T39" fmla="*/ 25 h 202"/>
                <a:gd name="T40" fmla="*/ 319 w 1358"/>
                <a:gd name="T41" fmla="*/ 30 h 202"/>
                <a:gd name="T42" fmla="*/ 324 w 1358"/>
                <a:gd name="T43" fmla="*/ 35 h 202"/>
                <a:gd name="T44" fmla="*/ 329 w 1358"/>
                <a:gd name="T45" fmla="*/ 39 h 202"/>
                <a:gd name="T46" fmla="*/ 334 w 1358"/>
                <a:gd name="T47" fmla="*/ 43 h 202"/>
                <a:gd name="T48" fmla="*/ 341 w 1358"/>
                <a:gd name="T49" fmla="*/ 46 h 202"/>
                <a:gd name="T50" fmla="*/ 162 w 1358"/>
                <a:gd name="T51" fmla="*/ 46 h 202"/>
                <a:gd name="T52" fmla="*/ 158 w 1358"/>
                <a:gd name="T53" fmla="*/ 42 h 202"/>
                <a:gd name="T54" fmla="*/ 153 w 1358"/>
                <a:gd name="T55" fmla="*/ 39 h 202"/>
                <a:gd name="T56" fmla="*/ 146 w 1358"/>
                <a:gd name="T57" fmla="*/ 36 h 202"/>
                <a:gd name="T58" fmla="*/ 138 w 1358"/>
                <a:gd name="T59" fmla="*/ 34 h 202"/>
                <a:gd name="T60" fmla="*/ 129 w 1358"/>
                <a:gd name="T61" fmla="*/ 30 h 202"/>
                <a:gd name="T62" fmla="*/ 120 w 1358"/>
                <a:gd name="T63" fmla="*/ 29 h 202"/>
                <a:gd name="T64" fmla="*/ 110 w 1358"/>
                <a:gd name="T65" fmla="*/ 29 h 202"/>
                <a:gd name="T66" fmla="*/ 100 w 1358"/>
                <a:gd name="T67" fmla="*/ 28 h 202"/>
                <a:gd name="T68" fmla="*/ 89 w 1358"/>
                <a:gd name="T69" fmla="*/ 28 h 202"/>
                <a:gd name="T70" fmla="*/ 78 w 1358"/>
                <a:gd name="T71" fmla="*/ 29 h 202"/>
                <a:gd name="T72" fmla="*/ 68 w 1358"/>
                <a:gd name="T73" fmla="*/ 30 h 202"/>
                <a:gd name="T74" fmla="*/ 58 w 1358"/>
                <a:gd name="T75" fmla="*/ 33 h 202"/>
                <a:gd name="T76" fmla="*/ 48 w 1358"/>
                <a:gd name="T77" fmla="*/ 36 h 202"/>
                <a:gd name="T78" fmla="*/ 39 w 1358"/>
                <a:gd name="T79" fmla="*/ 40 h 202"/>
                <a:gd name="T80" fmla="*/ 31 w 1358"/>
                <a:gd name="T81" fmla="*/ 45 h 202"/>
                <a:gd name="T82" fmla="*/ 24 w 1358"/>
                <a:gd name="T83" fmla="*/ 51 h 202"/>
                <a:gd name="T84" fmla="*/ 22 w 1358"/>
                <a:gd name="T85" fmla="*/ 49 h 202"/>
                <a:gd name="T86" fmla="*/ 19 w 1358"/>
                <a:gd name="T87" fmla="*/ 47 h 202"/>
                <a:gd name="T88" fmla="*/ 17 w 1358"/>
                <a:gd name="T89" fmla="*/ 46 h 202"/>
                <a:gd name="T90" fmla="*/ 14 w 1358"/>
                <a:gd name="T91" fmla="*/ 43 h 202"/>
                <a:gd name="T92" fmla="*/ 11 w 1358"/>
                <a:gd name="T93" fmla="*/ 42 h 202"/>
                <a:gd name="T94" fmla="*/ 8 w 1358"/>
                <a:gd name="T95" fmla="*/ 40 h 202"/>
                <a:gd name="T96" fmla="*/ 4 w 1358"/>
                <a:gd name="T97" fmla="*/ 39 h 202"/>
                <a:gd name="T98" fmla="*/ 0 w 1358"/>
                <a:gd name="T99" fmla="*/ 38 h 2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58"/>
                <a:gd name="T151" fmla="*/ 0 h 202"/>
                <a:gd name="T152" fmla="*/ 1358 w 1358"/>
                <a:gd name="T153" fmla="*/ 202 h 20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58" h="202">
                  <a:moveTo>
                    <a:pt x="0" y="150"/>
                  </a:moveTo>
                  <a:lnTo>
                    <a:pt x="88" y="92"/>
                  </a:lnTo>
                  <a:lnTo>
                    <a:pt x="175" y="50"/>
                  </a:lnTo>
                  <a:lnTo>
                    <a:pt x="261" y="22"/>
                  </a:lnTo>
                  <a:lnTo>
                    <a:pt x="345" y="5"/>
                  </a:lnTo>
                  <a:lnTo>
                    <a:pt x="429" y="0"/>
                  </a:lnTo>
                  <a:lnTo>
                    <a:pt x="510" y="3"/>
                  </a:lnTo>
                  <a:lnTo>
                    <a:pt x="591" y="11"/>
                  </a:lnTo>
                  <a:lnTo>
                    <a:pt x="670" y="24"/>
                  </a:lnTo>
                  <a:lnTo>
                    <a:pt x="746" y="39"/>
                  </a:lnTo>
                  <a:lnTo>
                    <a:pt x="819" y="56"/>
                  </a:lnTo>
                  <a:lnTo>
                    <a:pt x="893" y="71"/>
                  </a:lnTo>
                  <a:lnTo>
                    <a:pt x="960" y="84"/>
                  </a:lnTo>
                  <a:lnTo>
                    <a:pt x="1028" y="92"/>
                  </a:lnTo>
                  <a:lnTo>
                    <a:pt x="1091" y="92"/>
                  </a:lnTo>
                  <a:lnTo>
                    <a:pt x="1154" y="82"/>
                  </a:lnTo>
                  <a:lnTo>
                    <a:pt x="1212" y="63"/>
                  </a:lnTo>
                  <a:lnTo>
                    <a:pt x="1225" y="73"/>
                  </a:lnTo>
                  <a:lnTo>
                    <a:pt x="1238" y="86"/>
                  </a:lnTo>
                  <a:lnTo>
                    <a:pt x="1253" y="103"/>
                  </a:lnTo>
                  <a:lnTo>
                    <a:pt x="1275" y="121"/>
                  </a:lnTo>
                  <a:lnTo>
                    <a:pt x="1293" y="139"/>
                  </a:lnTo>
                  <a:lnTo>
                    <a:pt x="1313" y="155"/>
                  </a:lnTo>
                  <a:lnTo>
                    <a:pt x="1335" y="170"/>
                  </a:lnTo>
                  <a:lnTo>
                    <a:pt x="1358" y="181"/>
                  </a:lnTo>
                  <a:lnTo>
                    <a:pt x="647" y="181"/>
                  </a:lnTo>
                  <a:lnTo>
                    <a:pt x="630" y="168"/>
                  </a:lnTo>
                  <a:lnTo>
                    <a:pt x="610" y="155"/>
                  </a:lnTo>
                  <a:lnTo>
                    <a:pt x="581" y="142"/>
                  </a:lnTo>
                  <a:lnTo>
                    <a:pt x="552" y="134"/>
                  </a:lnTo>
                  <a:lnTo>
                    <a:pt x="516" y="123"/>
                  </a:lnTo>
                  <a:lnTo>
                    <a:pt x="478" y="118"/>
                  </a:lnTo>
                  <a:lnTo>
                    <a:pt x="437" y="116"/>
                  </a:lnTo>
                  <a:lnTo>
                    <a:pt x="398" y="112"/>
                  </a:lnTo>
                  <a:lnTo>
                    <a:pt x="353" y="112"/>
                  </a:lnTo>
                  <a:lnTo>
                    <a:pt x="311" y="118"/>
                  </a:lnTo>
                  <a:lnTo>
                    <a:pt x="270" y="123"/>
                  </a:lnTo>
                  <a:lnTo>
                    <a:pt x="230" y="131"/>
                  </a:lnTo>
                  <a:lnTo>
                    <a:pt x="191" y="144"/>
                  </a:lnTo>
                  <a:lnTo>
                    <a:pt x="154" y="159"/>
                  </a:lnTo>
                  <a:lnTo>
                    <a:pt x="123" y="178"/>
                  </a:lnTo>
                  <a:lnTo>
                    <a:pt x="94" y="202"/>
                  </a:lnTo>
                  <a:lnTo>
                    <a:pt x="86" y="194"/>
                  </a:lnTo>
                  <a:lnTo>
                    <a:pt x="75" y="186"/>
                  </a:lnTo>
                  <a:lnTo>
                    <a:pt x="65" y="181"/>
                  </a:lnTo>
                  <a:lnTo>
                    <a:pt x="54" y="172"/>
                  </a:lnTo>
                  <a:lnTo>
                    <a:pt x="41" y="165"/>
                  </a:lnTo>
                  <a:lnTo>
                    <a:pt x="31" y="159"/>
                  </a:lnTo>
                  <a:lnTo>
                    <a:pt x="15" y="155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34" name="Freeform 23"/>
            <p:cNvSpPr>
              <a:spLocks/>
            </p:cNvSpPr>
            <p:nvPr/>
          </p:nvSpPr>
          <p:spPr bwMode="auto">
            <a:xfrm>
              <a:off x="2194" y="3159"/>
              <a:ext cx="682" cy="66"/>
            </a:xfrm>
            <a:custGeom>
              <a:avLst/>
              <a:gdLst>
                <a:gd name="T0" fmla="*/ 3 w 1364"/>
                <a:gd name="T1" fmla="*/ 25 h 131"/>
                <a:gd name="T2" fmla="*/ 10 w 1364"/>
                <a:gd name="T3" fmla="*/ 19 h 131"/>
                <a:gd name="T4" fmla="*/ 18 w 1364"/>
                <a:gd name="T5" fmla="*/ 13 h 131"/>
                <a:gd name="T6" fmla="*/ 25 w 1364"/>
                <a:gd name="T7" fmla="*/ 7 h 131"/>
                <a:gd name="T8" fmla="*/ 62 w 1364"/>
                <a:gd name="T9" fmla="*/ 13 h 131"/>
                <a:gd name="T10" fmla="*/ 121 w 1364"/>
                <a:gd name="T11" fmla="*/ 21 h 131"/>
                <a:gd name="T12" fmla="*/ 168 w 1364"/>
                <a:gd name="T13" fmla="*/ 19 h 131"/>
                <a:gd name="T14" fmla="*/ 202 w 1364"/>
                <a:gd name="T15" fmla="*/ 13 h 131"/>
                <a:gd name="T16" fmla="*/ 232 w 1364"/>
                <a:gd name="T17" fmla="*/ 6 h 131"/>
                <a:gd name="T18" fmla="*/ 259 w 1364"/>
                <a:gd name="T19" fmla="*/ 1 h 131"/>
                <a:gd name="T20" fmla="*/ 288 w 1364"/>
                <a:gd name="T21" fmla="*/ 2 h 131"/>
                <a:gd name="T22" fmla="*/ 322 w 1364"/>
                <a:gd name="T23" fmla="*/ 12 h 131"/>
                <a:gd name="T24" fmla="*/ 339 w 1364"/>
                <a:gd name="T25" fmla="*/ 22 h 131"/>
                <a:gd name="T26" fmla="*/ 332 w 1364"/>
                <a:gd name="T27" fmla="*/ 25 h 131"/>
                <a:gd name="T28" fmla="*/ 326 w 1364"/>
                <a:gd name="T29" fmla="*/ 29 h 131"/>
                <a:gd name="T30" fmla="*/ 321 w 1364"/>
                <a:gd name="T31" fmla="*/ 32 h 131"/>
                <a:gd name="T32" fmla="*/ 315 w 1364"/>
                <a:gd name="T33" fmla="*/ 29 h 131"/>
                <a:gd name="T34" fmla="*/ 304 w 1364"/>
                <a:gd name="T35" fmla="*/ 23 h 131"/>
                <a:gd name="T36" fmla="*/ 291 w 1364"/>
                <a:gd name="T37" fmla="*/ 19 h 131"/>
                <a:gd name="T38" fmla="*/ 279 w 1364"/>
                <a:gd name="T39" fmla="*/ 17 h 131"/>
                <a:gd name="T40" fmla="*/ 264 w 1364"/>
                <a:gd name="T41" fmla="*/ 17 h 131"/>
                <a:gd name="T42" fmla="*/ 248 w 1364"/>
                <a:gd name="T43" fmla="*/ 17 h 131"/>
                <a:gd name="T44" fmla="*/ 234 w 1364"/>
                <a:gd name="T45" fmla="*/ 21 h 131"/>
                <a:gd name="T46" fmla="*/ 219 w 1364"/>
                <a:gd name="T47" fmla="*/ 25 h 131"/>
                <a:gd name="T48" fmla="*/ 204 w 1364"/>
                <a:gd name="T49" fmla="*/ 27 h 131"/>
                <a:gd name="T50" fmla="*/ 179 w 1364"/>
                <a:gd name="T51" fmla="*/ 27 h 131"/>
                <a:gd name="T52" fmla="*/ 149 w 1364"/>
                <a:gd name="T53" fmla="*/ 27 h 131"/>
                <a:gd name="T54" fmla="*/ 113 w 1364"/>
                <a:gd name="T55" fmla="*/ 27 h 131"/>
                <a:gd name="T56" fmla="*/ 79 w 1364"/>
                <a:gd name="T57" fmla="*/ 27 h 131"/>
                <a:gd name="T58" fmla="*/ 46 w 1364"/>
                <a:gd name="T59" fmla="*/ 27 h 131"/>
                <a:gd name="T60" fmla="*/ 21 w 1364"/>
                <a:gd name="T61" fmla="*/ 27 h 131"/>
                <a:gd name="T62" fmla="*/ 4 w 1364"/>
                <a:gd name="T63" fmla="*/ 27 h 1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4"/>
                <a:gd name="T97" fmla="*/ 0 h 131"/>
                <a:gd name="T98" fmla="*/ 1364 w 1364"/>
                <a:gd name="T99" fmla="*/ 131 h 1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4" h="131">
                  <a:moveTo>
                    <a:pt x="0" y="105"/>
                  </a:moveTo>
                  <a:lnTo>
                    <a:pt x="10" y="97"/>
                  </a:lnTo>
                  <a:lnTo>
                    <a:pt x="23" y="88"/>
                  </a:lnTo>
                  <a:lnTo>
                    <a:pt x="39" y="75"/>
                  </a:lnTo>
                  <a:lnTo>
                    <a:pt x="55" y="63"/>
                  </a:lnTo>
                  <a:lnTo>
                    <a:pt x="70" y="50"/>
                  </a:lnTo>
                  <a:lnTo>
                    <a:pt x="87" y="37"/>
                  </a:lnTo>
                  <a:lnTo>
                    <a:pt x="100" y="26"/>
                  </a:lnTo>
                  <a:lnTo>
                    <a:pt x="107" y="18"/>
                  </a:lnTo>
                  <a:lnTo>
                    <a:pt x="251" y="50"/>
                  </a:lnTo>
                  <a:lnTo>
                    <a:pt x="376" y="71"/>
                  </a:lnTo>
                  <a:lnTo>
                    <a:pt x="487" y="81"/>
                  </a:lnTo>
                  <a:lnTo>
                    <a:pt x="584" y="81"/>
                  </a:lnTo>
                  <a:lnTo>
                    <a:pt x="670" y="75"/>
                  </a:lnTo>
                  <a:lnTo>
                    <a:pt x="746" y="65"/>
                  </a:lnTo>
                  <a:lnTo>
                    <a:pt x="811" y="52"/>
                  </a:lnTo>
                  <a:lnTo>
                    <a:pt x="875" y="37"/>
                  </a:lnTo>
                  <a:lnTo>
                    <a:pt x="929" y="24"/>
                  </a:lnTo>
                  <a:lnTo>
                    <a:pt x="984" y="11"/>
                  </a:lnTo>
                  <a:lnTo>
                    <a:pt x="1036" y="2"/>
                  </a:lnTo>
                  <a:lnTo>
                    <a:pt x="1091" y="0"/>
                  </a:lnTo>
                  <a:lnTo>
                    <a:pt x="1151" y="5"/>
                  </a:lnTo>
                  <a:lnTo>
                    <a:pt x="1214" y="18"/>
                  </a:lnTo>
                  <a:lnTo>
                    <a:pt x="1285" y="45"/>
                  </a:lnTo>
                  <a:lnTo>
                    <a:pt x="1364" y="81"/>
                  </a:lnTo>
                  <a:lnTo>
                    <a:pt x="1353" y="86"/>
                  </a:lnTo>
                  <a:lnTo>
                    <a:pt x="1340" y="94"/>
                  </a:lnTo>
                  <a:lnTo>
                    <a:pt x="1327" y="99"/>
                  </a:lnTo>
                  <a:lnTo>
                    <a:pt x="1314" y="107"/>
                  </a:lnTo>
                  <a:lnTo>
                    <a:pt x="1303" y="115"/>
                  </a:lnTo>
                  <a:lnTo>
                    <a:pt x="1293" y="120"/>
                  </a:lnTo>
                  <a:lnTo>
                    <a:pt x="1282" y="126"/>
                  </a:lnTo>
                  <a:lnTo>
                    <a:pt x="1277" y="131"/>
                  </a:lnTo>
                  <a:lnTo>
                    <a:pt x="1259" y="115"/>
                  </a:lnTo>
                  <a:lnTo>
                    <a:pt x="1238" y="101"/>
                  </a:lnTo>
                  <a:lnTo>
                    <a:pt x="1214" y="92"/>
                  </a:lnTo>
                  <a:lnTo>
                    <a:pt x="1190" y="84"/>
                  </a:lnTo>
                  <a:lnTo>
                    <a:pt x="1164" y="75"/>
                  </a:lnTo>
                  <a:lnTo>
                    <a:pt x="1139" y="71"/>
                  </a:lnTo>
                  <a:lnTo>
                    <a:pt x="1113" y="68"/>
                  </a:lnTo>
                  <a:lnTo>
                    <a:pt x="1083" y="65"/>
                  </a:lnTo>
                  <a:lnTo>
                    <a:pt x="1055" y="65"/>
                  </a:lnTo>
                  <a:lnTo>
                    <a:pt x="1026" y="65"/>
                  </a:lnTo>
                  <a:lnTo>
                    <a:pt x="995" y="68"/>
                  </a:lnTo>
                  <a:lnTo>
                    <a:pt x="965" y="73"/>
                  </a:lnTo>
                  <a:lnTo>
                    <a:pt x="937" y="81"/>
                  </a:lnTo>
                  <a:lnTo>
                    <a:pt x="908" y="86"/>
                  </a:lnTo>
                  <a:lnTo>
                    <a:pt x="879" y="97"/>
                  </a:lnTo>
                  <a:lnTo>
                    <a:pt x="853" y="107"/>
                  </a:lnTo>
                  <a:lnTo>
                    <a:pt x="819" y="107"/>
                  </a:lnTo>
                  <a:lnTo>
                    <a:pt x="772" y="107"/>
                  </a:lnTo>
                  <a:lnTo>
                    <a:pt x="719" y="107"/>
                  </a:lnTo>
                  <a:lnTo>
                    <a:pt x="659" y="107"/>
                  </a:lnTo>
                  <a:lnTo>
                    <a:pt x="594" y="107"/>
                  </a:lnTo>
                  <a:lnTo>
                    <a:pt x="526" y="107"/>
                  </a:lnTo>
                  <a:lnTo>
                    <a:pt x="455" y="107"/>
                  </a:lnTo>
                  <a:lnTo>
                    <a:pt x="385" y="105"/>
                  </a:lnTo>
                  <a:lnTo>
                    <a:pt x="314" y="105"/>
                  </a:lnTo>
                  <a:lnTo>
                    <a:pt x="246" y="105"/>
                  </a:lnTo>
                  <a:lnTo>
                    <a:pt x="186" y="105"/>
                  </a:lnTo>
                  <a:lnTo>
                    <a:pt x="128" y="105"/>
                  </a:lnTo>
                  <a:lnTo>
                    <a:pt x="81" y="105"/>
                  </a:lnTo>
                  <a:lnTo>
                    <a:pt x="42" y="105"/>
                  </a:lnTo>
                  <a:lnTo>
                    <a:pt x="16" y="105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35" name="Freeform 24"/>
            <p:cNvSpPr>
              <a:spLocks/>
            </p:cNvSpPr>
            <p:nvPr/>
          </p:nvSpPr>
          <p:spPr bwMode="auto">
            <a:xfrm>
              <a:off x="2256" y="3092"/>
              <a:ext cx="647" cy="104"/>
            </a:xfrm>
            <a:custGeom>
              <a:avLst/>
              <a:gdLst>
                <a:gd name="T0" fmla="*/ 27 w 1294"/>
                <a:gd name="T1" fmla="*/ 16 h 209"/>
                <a:gd name="T2" fmla="*/ 47 w 1294"/>
                <a:gd name="T3" fmla="*/ 21 h 209"/>
                <a:gd name="T4" fmla="*/ 65 w 1294"/>
                <a:gd name="T5" fmla="*/ 25 h 209"/>
                <a:gd name="T6" fmla="*/ 81 w 1294"/>
                <a:gd name="T7" fmla="*/ 26 h 209"/>
                <a:gd name="T8" fmla="*/ 95 w 1294"/>
                <a:gd name="T9" fmla="*/ 26 h 209"/>
                <a:gd name="T10" fmla="*/ 110 w 1294"/>
                <a:gd name="T11" fmla="*/ 25 h 209"/>
                <a:gd name="T12" fmla="*/ 125 w 1294"/>
                <a:gd name="T13" fmla="*/ 21 h 209"/>
                <a:gd name="T14" fmla="*/ 142 w 1294"/>
                <a:gd name="T15" fmla="*/ 17 h 209"/>
                <a:gd name="T16" fmla="*/ 160 w 1294"/>
                <a:gd name="T17" fmla="*/ 11 h 209"/>
                <a:gd name="T18" fmla="*/ 182 w 1294"/>
                <a:gd name="T19" fmla="*/ 5 h 209"/>
                <a:gd name="T20" fmla="*/ 209 w 1294"/>
                <a:gd name="T21" fmla="*/ 2 h 209"/>
                <a:gd name="T22" fmla="*/ 237 w 1294"/>
                <a:gd name="T23" fmla="*/ 0 h 209"/>
                <a:gd name="T24" fmla="*/ 265 w 1294"/>
                <a:gd name="T25" fmla="*/ 2 h 209"/>
                <a:gd name="T26" fmla="*/ 289 w 1294"/>
                <a:gd name="T27" fmla="*/ 8 h 209"/>
                <a:gd name="T28" fmla="*/ 309 w 1294"/>
                <a:gd name="T29" fmla="*/ 20 h 209"/>
                <a:gd name="T30" fmla="*/ 321 w 1294"/>
                <a:gd name="T31" fmla="*/ 38 h 209"/>
                <a:gd name="T32" fmla="*/ 322 w 1294"/>
                <a:gd name="T33" fmla="*/ 51 h 209"/>
                <a:gd name="T34" fmla="*/ 318 w 1294"/>
                <a:gd name="T35" fmla="*/ 51 h 209"/>
                <a:gd name="T36" fmla="*/ 310 w 1294"/>
                <a:gd name="T37" fmla="*/ 47 h 209"/>
                <a:gd name="T38" fmla="*/ 298 w 1294"/>
                <a:gd name="T39" fmla="*/ 40 h 209"/>
                <a:gd name="T40" fmla="*/ 284 w 1294"/>
                <a:gd name="T41" fmla="*/ 33 h 209"/>
                <a:gd name="T42" fmla="*/ 269 w 1294"/>
                <a:gd name="T43" fmla="*/ 28 h 209"/>
                <a:gd name="T44" fmla="*/ 251 w 1294"/>
                <a:gd name="T45" fmla="*/ 26 h 209"/>
                <a:gd name="T46" fmla="*/ 231 w 1294"/>
                <a:gd name="T47" fmla="*/ 26 h 209"/>
                <a:gd name="T48" fmla="*/ 209 w 1294"/>
                <a:gd name="T49" fmla="*/ 29 h 209"/>
                <a:gd name="T50" fmla="*/ 184 w 1294"/>
                <a:gd name="T51" fmla="*/ 35 h 209"/>
                <a:gd name="T52" fmla="*/ 160 w 1294"/>
                <a:gd name="T53" fmla="*/ 43 h 209"/>
                <a:gd name="T54" fmla="*/ 137 w 1294"/>
                <a:gd name="T55" fmla="*/ 46 h 209"/>
                <a:gd name="T56" fmla="*/ 110 w 1294"/>
                <a:gd name="T57" fmla="*/ 47 h 209"/>
                <a:gd name="T58" fmla="*/ 85 w 1294"/>
                <a:gd name="T59" fmla="*/ 46 h 209"/>
                <a:gd name="T60" fmla="*/ 60 w 1294"/>
                <a:gd name="T61" fmla="*/ 43 h 209"/>
                <a:gd name="T62" fmla="*/ 38 w 1294"/>
                <a:gd name="T63" fmla="*/ 40 h 209"/>
                <a:gd name="T64" fmla="*/ 19 w 1294"/>
                <a:gd name="T65" fmla="*/ 37 h 209"/>
                <a:gd name="T66" fmla="*/ 5 w 1294"/>
                <a:gd name="T67" fmla="*/ 34 h 209"/>
                <a:gd name="T68" fmla="*/ 4 w 1294"/>
                <a:gd name="T69" fmla="*/ 28 h 209"/>
                <a:gd name="T70" fmla="*/ 14 w 1294"/>
                <a:gd name="T71" fmla="*/ 17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94"/>
                <a:gd name="T109" fmla="*/ 0 h 209"/>
                <a:gd name="T110" fmla="*/ 1294 w 1294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94" h="209">
                  <a:moveTo>
                    <a:pt x="69" y="52"/>
                  </a:moveTo>
                  <a:lnTo>
                    <a:pt x="110" y="65"/>
                  </a:lnTo>
                  <a:lnTo>
                    <a:pt x="152" y="76"/>
                  </a:lnTo>
                  <a:lnTo>
                    <a:pt x="189" y="87"/>
                  </a:lnTo>
                  <a:lnTo>
                    <a:pt x="225" y="94"/>
                  </a:lnTo>
                  <a:lnTo>
                    <a:pt x="260" y="100"/>
                  </a:lnTo>
                  <a:lnTo>
                    <a:pt x="291" y="104"/>
                  </a:lnTo>
                  <a:lnTo>
                    <a:pt x="322" y="107"/>
                  </a:lnTo>
                  <a:lnTo>
                    <a:pt x="354" y="107"/>
                  </a:lnTo>
                  <a:lnTo>
                    <a:pt x="382" y="107"/>
                  </a:lnTo>
                  <a:lnTo>
                    <a:pt x="412" y="104"/>
                  </a:lnTo>
                  <a:lnTo>
                    <a:pt x="443" y="100"/>
                  </a:lnTo>
                  <a:lnTo>
                    <a:pt x="472" y="94"/>
                  </a:lnTo>
                  <a:lnTo>
                    <a:pt x="503" y="87"/>
                  </a:lnTo>
                  <a:lnTo>
                    <a:pt x="534" y="78"/>
                  </a:lnTo>
                  <a:lnTo>
                    <a:pt x="568" y="68"/>
                  </a:lnTo>
                  <a:lnTo>
                    <a:pt x="602" y="57"/>
                  </a:lnTo>
                  <a:lnTo>
                    <a:pt x="639" y="44"/>
                  </a:lnTo>
                  <a:lnTo>
                    <a:pt x="684" y="34"/>
                  </a:lnTo>
                  <a:lnTo>
                    <a:pt x="731" y="23"/>
                  </a:lnTo>
                  <a:lnTo>
                    <a:pt x="783" y="16"/>
                  </a:lnTo>
                  <a:lnTo>
                    <a:pt x="838" y="8"/>
                  </a:lnTo>
                  <a:lnTo>
                    <a:pt x="893" y="3"/>
                  </a:lnTo>
                  <a:lnTo>
                    <a:pt x="948" y="0"/>
                  </a:lnTo>
                  <a:lnTo>
                    <a:pt x="1003" y="3"/>
                  </a:lnTo>
                  <a:lnTo>
                    <a:pt x="1058" y="8"/>
                  </a:lnTo>
                  <a:lnTo>
                    <a:pt x="1108" y="18"/>
                  </a:lnTo>
                  <a:lnTo>
                    <a:pt x="1155" y="34"/>
                  </a:lnTo>
                  <a:lnTo>
                    <a:pt x="1197" y="55"/>
                  </a:lnTo>
                  <a:lnTo>
                    <a:pt x="1234" y="81"/>
                  </a:lnTo>
                  <a:lnTo>
                    <a:pt x="1262" y="115"/>
                  </a:lnTo>
                  <a:lnTo>
                    <a:pt x="1283" y="154"/>
                  </a:lnTo>
                  <a:lnTo>
                    <a:pt x="1294" y="204"/>
                  </a:lnTo>
                  <a:lnTo>
                    <a:pt x="1286" y="204"/>
                  </a:lnTo>
                  <a:lnTo>
                    <a:pt x="1277" y="207"/>
                  </a:lnTo>
                  <a:lnTo>
                    <a:pt x="1270" y="207"/>
                  </a:lnTo>
                  <a:lnTo>
                    <a:pt x="1262" y="209"/>
                  </a:lnTo>
                  <a:lnTo>
                    <a:pt x="1239" y="190"/>
                  </a:lnTo>
                  <a:lnTo>
                    <a:pt x="1215" y="175"/>
                  </a:lnTo>
                  <a:lnTo>
                    <a:pt x="1191" y="160"/>
                  </a:lnTo>
                  <a:lnTo>
                    <a:pt x="1165" y="147"/>
                  </a:lnTo>
                  <a:lnTo>
                    <a:pt x="1136" y="134"/>
                  </a:lnTo>
                  <a:lnTo>
                    <a:pt x="1108" y="123"/>
                  </a:lnTo>
                  <a:lnTo>
                    <a:pt x="1076" y="115"/>
                  </a:lnTo>
                  <a:lnTo>
                    <a:pt x="1042" y="110"/>
                  </a:lnTo>
                  <a:lnTo>
                    <a:pt x="1005" y="104"/>
                  </a:lnTo>
                  <a:lnTo>
                    <a:pt x="969" y="104"/>
                  </a:lnTo>
                  <a:lnTo>
                    <a:pt x="927" y="104"/>
                  </a:lnTo>
                  <a:lnTo>
                    <a:pt x="885" y="110"/>
                  </a:lnTo>
                  <a:lnTo>
                    <a:pt x="838" y="117"/>
                  </a:lnTo>
                  <a:lnTo>
                    <a:pt x="789" y="128"/>
                  </a:lnTo>
                  <a:lnTo>
                    <a:pt x="736" y="141"/>
                  </a:lnTo>
                  <a:lnTo>
                    <a:pt x="681" y="160"/>
                  </a:lnTo>
                  <a:lnTo>
                    <a:pt x="639" y="173"/>
                  </a:lnTo>
                  <a:lnTo>
                    <a:pt x="592" y="181"/>
                  </a:lnTo>
                  <a:lnTo>
                    <a:pt x="545" y="186"/>
                  </a:lnTo>
                  <a:lnTo>
                    <a:pt x="495" y="188"/>
                  </a:lnTo>
                  <a:lnTo>
                    <a:pt x="443" y="188"/>
                  </a:lnTo>
                  <a:lnTo>
                    <a:pt x="393" y="188"/>
                  </a:lnTo>
                  <a:lnTo>
                    <a:pt x="341" y="186"/>
                  </a:lnTo>
                  <a:lnTo>
                    <a:pt x="291" y="181"/>
                  </a:lnTo>
                  <a:lnTo>
                    <a:pt x="241" y="175"/>
                  </a:lnTo>
                  <a:lnTo>
                    <a:pt x="194" y="170"/>
                  </a:lnTo>
                  <a:lnTo>
                    <a:pt x="152" y="162"/>
                  </a:lnTo>
                  <a:lnTo>
                    <a:pt x="110" y="154"/>
                  </a:lnTo>
                  <a:lnTo>
                    <a:pt x="76" y="149"/>
                  </a:lnTo>
                  <a:lnTo>
                    <a:pt x="45" y="143"/>
                  </a:lnTo>
                  <a:lnTo>
                    <a:pt x="19" y="138"/>
                  </a:lnTo>
                  <a:lnTo>
                    <a:pt x="0" y="134"/>
                  </a:lnTo>
                  <a:lnTo>
                    <a:pt x="16" y="115"/>
                  </a:lnTo>
                  <a:lnTo>
                    <a:pt x="37" y="91"/>
                  </a:lnTo>
                  <a:lnTo>
                    <a:pt x="56" y="68"/>
                  </a:lnTo>
                  <a:lnTo>
                    <a:pt x="69" y="52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36" name="Freeform 25"/>
            <p:cNvSpPr>
              <a:spLocks/>
            </p:cNvSpPr>
            <p:nvPr/>
          </p:nvSpPr>
          <p:spPr bwMode="auto">
            <a:xfrm>
              <a:off x="3012" y="3192"/>
              <a:ext cx="214" cy="23"/>
            </a:xfrm>
            <a:custGeom>
              <a:avLst/>
              <a:gdLst>
                <a:gd name="T0" fmla="*/ 107 w 429"/>
                <a:gd name="T1" fmla="*/ 12 h 45"/>
                <a:gd name="T2" fmla="*/ 0 w 429"/>
                <a:gd name="T3" fmla="*/ 12 h 45"/>
                <a:gd name="T4" fmla="*/ 5 w 429"/>
                <a:gd name="T5" fmla="*/ 9 h 45"/>
                <a:gd name="T6" fmla="*/ 11 w 429"/>
                <a:gd name="T7" fmla="*/ 6 h 45"/>
                <a:gd name="T8" fmla="*/ 17 w 429"/>
                <a:gd name="T9" fmla="*/ 4 h 45"/>
                <a:gd name="T10" fmla="*/ 25 w 429"/>
                <a:gd name="T11" fmla="*/ 3 h 45"/>
                <a:gd name="T12" fmla="*/ 32 w 429"/>
                <a:gd name="T13" fmla="*/ 2 h 45"/>
                <a:gd name="T14" fmla="*/ 39 w 429"/>
                <a:gd name="T15" fmla="*/ 1 h 45"/>
                <a:gd name="T16" fmla="*/ 47 w 429"/>
                <a:gd name="T17" fmla="*/ 0 h 45"/>
                <a:gd name="T18" fmla="*/ 55 w 429"/>
                <a:gd name="T19" fmla="*/ 0 h 45"/>
                <a:gd name="T20" fmla="*/ 63 w 429"/>
                <a:gd name="T21" fmla="*/ 1 h 45"/>
                <a:gd name="T22" fmla="*/ 70 w 429"/>
                <a:gd name="T23" fmla="*/ 2 h 45"/>
                <a:gd name="T24" fmla="*/ 77 w 429"/>
                <a:gd name="T25" fmla="*/ 2 h 45"/>
                <a:gd name="T26" fmla="*/ 84 w 429"/>
                <a:gd name="T27" fmla="*/ 4 h 45"/>
                <a:gd name="T28" fmla="*/ 91 w 429"/>
                <a:gd name="T29" fmla="*/ 5 h 45"/>
                <a:gd name="T30" fmla="*/ 96 w 429"/>
                <a:gd name="T31" fmla="*/ 7 h 45"/>
                <a:gd name="T32" fmla="*/ 102 w 429"/>
                <a:gd name="T33" fmla="*/ 9 h 45"/>
                <a:gd name="T34" fmla="*/ 107 w 429"/>
                <a:gd name="T35" fmla="*/ 12 h 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9"/>
                <a:gd name="T55" fmla="*/ 0 h 45"/>
                <a:gd name="T56" fmla="*/ 429 w 429"/>
                <a:gd name="T57" fmla="*/ 45 h 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9" h="45">
                  <a:moveTo>
                    <a:pt x="429" y="45"/>
                  </a:moveTo>
                  <a:lnTo>
                    <a:pt x="0" y="45"/>
                  </a:lnTo>
                  <a:lnTo>
                    <a:pt x="21" y="34"/>
                  </a:lnTo>
                  <a:lnTo>
                    <a:pt x="44" y="23"/>
                  </a:lnTo>
                  <a:lnTo>
                    <a:pt x="70" y="16"/>
                  </a:lnTo>
                  <a:lnTo>
                    <a:pt x="100" y="10"/>
                  </a:lnTo>
                  <a:lnTo>
                    <a:pt x="128" y="6"/>
                  </a:lnTo>
                  <a:lnTo>
                    <a:pt x="157" y="3"/>
                  </a:lnTo>
                  <a:lnTo>
                    <a:pt x="188" y="0"/>
                  </a:lnTo>
                  <a:lnTo>
                    <a:pt x="220" y="0"/>
                  </a:lnTo>
                  <a:lnTo>
                    <a:pt x="252" y="3"/>
                  </a:lnTo>
                  <a:lnTo>
                    <a:pt x="280" y="6"/>
                  </a:lnTo>
                  <a:lnTo>
                    <a:pt x="308" y="8"/>
                  </a:lnTo>
                  <a:lnTo>
                    <a:pt x="338" y="14"/>
                  </a:lnTo>
                  <a:lnTo>
                    <a:pt x="364" y="19"/>
                  </a:lnTo>
                  <a:lnTo>
                    <a:pt x="387" y="27"/>
                  </a:lnTo>
                  <a:lnTo>
                    <a:pt x="411" y="34"/>
                  </a:lnTo>
                  <a:lnTo>
                    <a:pt x="429" y="4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37" name="Freeform 26"/>
            <p:cNvSpPr>
              <a:spLocks/>
            </p:cNvSpPr>
            <p:nvPr/>
          </p:nvSpPr>
          <p:spPr bwMode="auto">
            <a:xfrm>
              <a:off x="2665" y="3205"/>
              <a:ext cx="116" cy="10"/>
            </a:xfrm>
            <a:custGeom>
              <a:avLst/>
              <a:gdLst>
                <a:gd name="T0" fmla="*/ 0 w 233"/>
                <a:gd name="T1" fmla="*/ 4 h 18"/>
                <a:gd name="T2" fmla="*/ 7 w 233"/>
                <a:gd name="T3" fmla="*/ 2 h 18"/>
                <a:gd name="T4" fmla="*/ 15 w 233"/>
                <a:gd name="T5" fmla="*/ 2 h 18"/>
                <a:gd name="T6" fmla="*/ 23 w 233"/>
                <a:gd name="T7" fmla="*/ 1 h 18"/>
                <a:gd name="T8" fmla="*/ 32 w 233"/>
                <a:gd name="T9" fmla="*/ 0 h 18"/>
                <a:gd name="T10" fmla="*/ 40 w 233"/>
                <a:gd name="T11" fmla="*/ 1 h 18"/>
                <a:gd name="T12" fmla="*/ 47 w 233"/>
                <a:gd name="T13" fmla="*/ 2 h 18"/>
                <a:gd name="T14" fmla="*/ 53 w 233"/>
                <a:gd name="T15" fmla="*/ 3 h 18"/>
                <a:gd name="T16" fmla="*/ 58 w 233"/>
                <a:gd name="T17" fmla="*/ 6 h 18"/>
                <a:gd name="T18" fmla="*/ 0 w 233"/>
                <a:gd name="T19" fmla="*/ 4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8"/>
                <a:gd name="T32" fmla="*/ 233 w 233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8">
                  <a:moveTo>
                    <a:pt x="0" y="15"/>
                  </a:moveTo>
                  <a:lnTo>
                    <a:pt x="29" y="7"/>
                  </a:lnTo>
                  <a:lnTo>
                    <a:pt x="60" y="5"/>
                  </a:lnTo>
                  <a:lnTo>
                    <a:pt x="94" y="2"/>
                  </a:lnTo>
                  <a:lnTo>
                    <a:pt x="128" y="0"/>
                  </a:lnTo>
                  <a:lnTo>
                    <a:pt x="160" y="2"/>
                  </a:lnTo>
                  <a:lnTo>
                    <a:pt x="188" y="5"/>
                  </a:lnTo>
                  <a:lnTo>
                    <a:pt x="212" y="9"/>
                  </a:lnTo>
                  <a:lnTo>
                    <a:pt x="233" y="1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38" name="Freeform 27"/>
            <p:cNvSpPr>
              <a:spLocks/>
            </p:cNvSpPr>
            <p:nvPr/>
          </p:nvSpPr>
          <p:spPr bwMode="auto">
            <a:xfrm>
              <a:off x="3068" y="2632"/>
              <a:ext cx="444" cy="494"/>
            </a:xfrm>
            <a:custGeom>
              <a:avLst/>
              <a:gdLst>
                <a:gd name="T0" fmla="*/ 0 w 887"/>
                <a:gd name="T1" fmla="*/ 0 h 987"/>
                <a:gd name="T2" fmla="*/ 0 w 887"/>
                <a:gd name="T3" fmla="*/ 220 h 987"/>
                <a:gd name="T4" fmla="*/ 15 w 887"/>
                <a:gd name="T5" fmla="*/ 219 h 987"/>
                <a:gd name="T6" fmla="*/ 30 w 887"/>
                <a:gd name="T7" fmla="*/ 218 h 987"/>
                <a:gd name="T8" fmla="*/ 46 w 887"/>
                <a:gd name="T9" fmla="*/ 219 h 987"/>
                <a:gd name="T10" fmla="*/ 62 w 887"/>
                <a:gd name="T11" fmla="*/ 221 h 987"/>
                <a:gd name="T12" fmla="*/ 77 w 887"/>
                <a:gd name="T13" fmla="*/ 224 h 987"/>
                <a:gd name="T14" fmla="*/ 93 w 887"/>
                <a:gd name="T15" fmla="*/ 227 h 987"/>
                <a:gd name="T16" fmla="*/ 108 w 887"/>
                <a:gd name="T17" fmla="*/ 230 h 987"/>
                <a:gd name="T18" fmla="*/ 123 w 887"/>
                <a:gd name="T19" fmla="*/ 234 h 987"/>
                <a:gd name="T20" fmla="*/ 138 w 887"/>
                <a:gd name="T21" fmla="*/ 237 h 987"/>
                <a:gd name="T22" fmla="*/ 152 w 887"/>
                <a:gd name="T23" fmla="*/ 241 h 987"/>
                <a:gd name="T24" fmla="*/ 166 w 887"/>
                <a:gd name="T25" fmla="*/ 243 h 987"/>
                <a:gd name="T26" fmla="*/ 179 w 887"/>
                <a:gd name="T27" fmla="*/ 246 h 987"/>
                <a:gd name="T28" fmla="*/ 191 w 887"/>
                <a:gd name="T29" fmla="*/ 247 h 987"/>
                <a:gd name="T30" fmla="*/ 202 w 887"/>
                <a:gd name="T31" fmla="*/ 247 h 987"/>
                <a:gd name="T32" fmla="*/ 213 w 887"/>
                <a:gd name="T33" fmla="*/ 247 h 987"/>
                <a:gd name="T34" fmla="*/ 222 w 887"/>
                <a:gd name="T35" fmla="*/ 244 h 987"/>
                <a:gd name="T36" fmla="*/ 163 w 887"/>
                <a:gd name="T37" fmla="*/ 3 h 987"/>
                <a:gd name="T38" fmla="*/ 150 w 887"/>
                <a:gd name="T39" fmla="*/ 7 h 987"/>
                <a:gd name="T40" fmla="*/ 137 w 887"/>
                <a:gd name="T41" fmla="*/ 10 h 987"/>
                <a:gd name="T42" fmla="*/ 125 w 887"/>
                <a:gd name="T43" fmla="*/ 12 h 987"/>
                <a:gd name="T44" fmla="*/ 112 w 887"/>
                <a:gd name="T45" fmla="*/ 13 h 987"/>
                <a:gd name="T46" fmla="*/ 100 w 887"/>
                <a:gd name="T47" fmla="*/ 13 h 987"/>
                <a:gd name="T48" fmla="*/ 87 w 887"/>
                <a:gd name="T49" fmla="*/ 13 h 987"/>
                <a:gd name="T50" fmla="*/ 76 w 887"/>
                <a:gd name="T51" fmla="*/ 12 h 987"/>
                <a:gd name="T52" fmla="*/ 65 w 887"/>
                <a:gd name="T53" fmla="*/ 11 h 987"/>
                <a:gd name="T54" fmla="*/ 54 w 887"/>
                <a:gd name="T55" fmla="*/ 10 h 987"/>
                <a:gd name="T56" fmla="*/ 45 w 887"/>
                <a:gd name="T57" fmla="*/ 8 h 987"/>
                <a:gd name="T58" fmla="*/ 35 w 887"/>
                <a:gd name="T59" fmla="*/ 6 h 987"/>
                <a:gd name="T60" fmla="*/ 26 w 887"/>
                <a:gd name="T61" fmla="*/ 5 h 987"/>
                <a:gd name="T62" fmla="*/ 19 w 887"/>
                <a:gd name="T63" fmla="*/ 3 h 987"/>
                <a:gd name="T64" fmla="*/ 12 w 887"/>
                <a:gd name="T65" fmla="*/ 2 h 987"/>
                <a:gd name="T66" fmla="*/ 6 w 887"/>
                <a:gd name="T67" fmla="*/ 1 h 987"/>
                <a:gd name="T68" fmla="*/ 0 w 887"/>
                <a:gd name="T69" fmla="*/ 0 h 98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87"/>
                <a:gd name="T106" fmla="*/ 0 h 987"/>
                <a:gd name="T107" fmla="*/ 887 w 887"/>
                <a:gd name="T108" fmla="*/ 987 h 98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87" h="987">
                  <a:moveTo>
                    <a:pt x="0" y="0"/>
                  </a:moveTo>
                  <a:lnTo>
                    <a:pt x="0" y="878"/>
                  </a:lnTo>
                  <a:lnTo>
                    <a:pt x="60" y="873"/>
                  </a:lnTo>
                  <a:lnTo>
                    <a:pt x="120" y="869"/>
                  </a:lnTo>
                  <a:lnTo>
                    <a:pt x="182" y="875"/>
                  </a:lnTo>
                  <a:lnTo>
                    <a:pt x="246" y="882"/>
                  </a:lnTo>
                  <a:lnTo>
                    <a:pt x="308" y="893"/>
                  </a:lnTo>
                  <a:lnTo>
                    <a:pt x="371" y="906"/>
                  </a:lnTo>
                  <a:lnTo>
                    <a:pt x="431" y="920"/>
                  </a:lnTo>
                  <a:lnTo>
                    <a:pt x="492" y="933"/>
                  </a:lnTo>
                  <a:lnTo>
                    <a:pt x="552" y="948"/>
                  </a:lnTo>
                  <a:lnTo>
                    <a:pt x="606" y="961"/>
                  </a:lnTo>
                  <a:lnTo>
                    <a:pt x="662" y="972"/>
                  </a:lnTo>
                  <a:lnTo>
                    <a:pt x="714" y="982"/>
                  </a:lnTo>
                  <a:lnTo>
                    <a:pt x="764" y="987"/>
                  </a:lnTo>
                  <a:lnTo>
                    <a:pt x="808" y="987"/>
                  </a:lnTo>
                  <a:lnTo>
                    <a:pt x="850" y="985"/>
                  </a:lnTo>
                  <a:lnTo>
                    <a:pt x="887" y="974"/>
                  </a:lnTo>
                  <a:lnTo>
                    <a:pt x="651" y="11"/>
                  </a:lnTo>
                  <a:lnTo>
                    <a:pt x="599" y="27"/>
                  </a:lnTo>
                  <a:lnTo>
                    <a:pt x="546" y="37"/>
                  </a:lnTo>
                  <a:lnTo>
                    <a:pt x="497" y="45"/>
                  </a:lnTo>
                  <a:lnTo>
                    <a:pt x="445" y="51"/>
                  </a:lnTo>
                  <a:lnTo>
                    <a:pt x="398" y="51"/>
                  </a:lnTo>
                  <a:lnTo>
                    <a:pt x="347" y="51"/>
                  </a:lnTo>
                  <a:lnTo>
                    <a:pt x="304" y="47"/>
                  </a:lnTo>
                  <a:lnTo>
                    <a:pt x="259" y="43"/>
                  </a:lnTo>
                  <a:lnTo>
                    <a:pt x="216" y="37"/>
                  </a:lnTo>
                  <a:lnTo>
                    <a:pt x="178" y="32"/>
                  </a:lnTo>
                  <a:lnTo>
                    <a:pt x="139" y="24"/>
                  </a:lnTo>
                  <a:lnTo>
                    <a:pt x="104" y="19"/>
                  </a:lnTo>
                  <a:lnTo>
                    <a:pt x="73" y="11"/>
                  </a:lnTo>
                  <a:lnTo>
                    <a:pt x="47" y="6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39" name="Freeform 28"/>
            <p:cNvSpPr>
              <a:spLocks/>
            </p:cNvSpPr>
            <p:nvPr/>
          </p:nvSpPr>
          <p:spPr bwMode="auto">
            <a:xfrm>
              <a:off x="3409" y="2669"/>
              <a:ext cx="216" cy="547"/>
            </a:xfrm>
            <a:custGeom>
              <a:avLst/>
              <a:gdLst>
                <a:gd name="T0" fmla="*/ 0 w 431"/>
                <a:gd name="T1" fmla="*/ 0 h 1094"/>
                <a:gd name="T2" fmla="*/ 56 w 431"/>
                <a:gd name="T3" fmla="*/ 226 h 1094"/>
                <a:gd name="T4" fmla="*/ 59 w 431"/>
                <a:gd name="T5" fmla="*/ 230 h 1094"/>
                <a:gd name="T6" fmla="*/ 63 w 431"/>
                <a:gd name="T7" fmla="*/ 235 h 1094"/>
                <a:gd name="T8" fmla="*/ 69 w 431"/>
                <a:gd name="T9" fmla="*/ 241 h 1094"/>
                <a:gd name="T10" fmla="*/ 75 w 431"/>
                <a:gd name="T11" fmla="*/ 248 h 1094"/>
                <a:gd name="T12" fmla="*/ 83 w 431"/>
                <a:gd name="T13" fmla="*/ 255 h 1094"/>
                <a:gd name="T14" fmla="*/ 91 w 431"/>
                <a:gd name="T15" fmla="*/ 263 h 1094"/>
                <a:gd name="T16" fmla="*/ 100 w 431"/>
                <a:gd name="T17" fmla="*/ 269 h 1094"/>
                <a:gd name="T18" fmla="*/ 108 w 431"/>
                <a:gd name="T19" fmla="*/ 274 h 1094"/>
                <a:gd name="T20" fmla="*/ 26 w 431"/>
                <a:gd name="T21" fmla="*/ 31 h 1094"/>
                <a:gd name="T22" fmla="*/ 23 w 431"/>
                <a:gd name="T23" fmla="*/ 28 h 1094"/>
                <a:gd name="T24" fmla="*/ 20 w 431"/>
                <a:gd name="T25" fmla="*/ 25 h 1094"/>
                <a:gd name="T26" fmla="*/ 16 w 431"/>
                <a:gd name="T27" fmla="*/ 21 h 1094"/>
                <a:gd name="T28" fmla="*/ 12 w 431"/>
                <a:gd name="T29" fmla="*/ 17 h 1094"/>
                <a:gd name="T30" fmla="*/ 9 w 431"/>
                <a:gd name="T31" fmla="*/ 11 h 1094"/>
                <a:gd name="T32" fmla="*/ 6 w 431"/>
                <a:gd name="T33" fmla="*/ 8 h 1094"/>
                <a:gd name="T34" fmla="*/ 2 w 431"/>
                <a:gd name="T35" fmla="*/ 3 h 1094"/>
                <a:gd name="T36" fmla="*/ 0 w 431"/>
                <a:gd name="T37" fmla="*/ 0 h 10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1"/>
                <a:gd name="T58" fmla="*/ 0 h 1094"/>
                <a:gd name="T59" fmla="*/ 431 w 431"/>
                <a:gd name="T60" fmla="*/ 1094 h 109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1" h="1094">
                  <a:moveTo>
                    <a:pt x="0" y="0"/>
                  </a:moveTo>
                  <a:lnTo>
                    <a:pt x="222" y="906"/>
                  </a:lnTo>
                  <a:lnTo>
                    <a:pt x="233" y="920"/>
                  </a:lnTo>
                  <a:lnTo>
                    <a:pt x="251" y="940"/>
                  </a:lnTo>
                  <a:lnTo>
                    <a:pt x="274" y="967"/>
                  </a:lnTo>
                  <a:lnTo>
                    <a:pt x="300" y="993"/>
                  </a:lnTo>
                  <a:lnTo>
                    <a:pt x="330" y="1021"/>
                  </a:lnTo>
                  <a:lnTo>
                    <a:pt x="364" y="1050"/>
                  </a:lnTo>
                  <a:lnTo>
                    <a:pt x="398" y="1074"/>
                  </a:lnTo>
                  <a:lnTo>
                    <a:pt x="431" y="1094"/>
                  </a:lnTo>
                  <a:lnTo>
                    <a:pt x="101" y="126"/>
                  </a:lnTo>
                  <a:lnTo>
                    <a:pt x="92" y="115"/>
                  </a:lnTo>
                  <a:lnTo>
                    <a:pt x="78" y="100"/>
                  </a:lnTo>
                  <a:lnTo>
                    <a:pt x="62" y="85"/>
                  </a:lnTo>
                  <a:lnTo>
                    <a:pt x="47" y="66"/>
                  </a:lnTo>
                  <a:lnTo>
                    <a:pt x="34" y="47"/>
                  </a:lnTo>
                  <a:lnTo>
                    <a:pt x="21" y="32"/>
                  </a:lnTo>
                  <a:lnTo>
                    <a:pt x="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40" name="Freeform 29"/>
            <p:cNvSpPr>
              <a:spLocks/>
            </p:cNvSpPr>
            <p:nvPr/>
          </p:nvSpPr>
          <p:spPr bwMode="auto">
            <a:xfrm>
              <a:off x="2413" y="2630"/>
              <a:ext cx="487" cy="505"/>
            </a:xfrm>
            <a:custGeom>
              <a:avLst/>
              <a:gdLst>
                <a:gd name="T0" fmla="*/ 62 w 973"/>
                <a:gd name="T1" fmla="*/ 152 h 1009"/>
                <a:gd name="T2" fmla="*/ 32 w 973"/>
                <a:gd name="T3" fmla="*/ 144 h 1009"/>
                <a:gd name="T4" fmla="*/ 14 w 973"/>
                <a:gd name="T5" fmla="*/ 129 h 1009"/>
                <a:gd name="T6" fmla="*/ 4 w 973"/>
                <a:gd name="T7" fmla="*/ 109 h 1009"/>
                <a:gd name="T8" fmla="*/ 0 w 973"/>
                <a:gd name="T9" fmla="*/ 86 h 1009"/>
                <a:gd name="T10" fmla="*/ 2 w 973"/>
                <a:gd name="T11" fmla="*/ 61 h 1009"/>
                <a:gd name="T12" fmla="*/ 5 w 973"/>
                <a:gd name="T13" fmla="*/ 38 h 1009"/>
                <a:gd name="T14" fmla="*/ 10 w 973"/>
                <a:gd name="T15" fmla="*/ 18 h 1009"/>
                <a:gd name="T16" fmla="*/ 13 w 973"/>
                <a:gd name="T17" fmla="*/ 0 h 1009"/>
                <a:gd name="T18" fmla="*/ 21 w 973"/>
                <a:gd name="T19" fmla="*/ 4 h 1009"/>
                <a:gd name="T20" fmla="*/ 27 w 973"/>
                <a:gd name="T21" fmla="*/ 6 h 1009"/>
                <a:gd name="T22" fmla="*/ 34 w 973"/>
                <a:gd name="T23" fmla="*/ 9 h 1009"/>
                <a:gd name="T24" fmla="*/ 42 w 973"/>
                <a:gd name="T25" fmla="*/ 10 h 1009"/>
                <a:gd name="T26" fmla="*/ 49 w 973"/>
                <a:gd name="T27" fmla="*/ 12 h 1009"/>
                <a:gd name="T28" fmla="*/ 57 w 973"/>
                <a:gd name="T29" fmla="*/ 13 h 1009"/>
                <a:gd name="T30" fmla="*/ 64 w 973"/>
                <a:gd name="T31" fmla="*/ 14 h 1009"/>
                <a:gd name="T32" fmla="*/ 71 w 973"/>
                <a:gd name="T33" fmla="*/ 15 h 1009"/>
                <a:gd name="T34" fmla="*/ 83 w 973"/>
                <a:gd name="T35" fmla="*/ 15 h 1009"/>
                <a:gd name="T36" fmla="*/ 96 w 973"/>
                <a:gd name="T37" fmla="*/ 15 h 1009"/>
                <a:gd name="T38" fmla="*/ 108 w 973"/>
                <a:gd name="T39" fmla="*/ 14 h 1009"/>
                <a:gd name="T40" fmla="*/ 120 w 973"/>
                <a:gd name="T41" fmla="*/ 13 h 1009"/>
                <a:gd name="T42" fmla="*/ 133 w 973"/>
                <a:gd name="T43" fmla="*/ 12 h 1009"/>
                <a:gd name="T44" fmla="*/ 144 w 973"/>
                <a:gd name="T45" fmla="*/ 10 h 1009"/>
                <a:gd name="T46" fmla="*/ 156 w 973"/>
                <a:gd name="T47" fmla="*/ 10 h 1009"/>
                <a:gd name="T48" fmla="*/ 167 w 973"/>
                <a:gd name="T49" fmla="*/ 9 h 1009"/>
                <a:gd name="T50" fmla="*/ 178 w 973"/>
                <a:gd name="T51" fmla="*/ 9 h 1009"/>
                <a:gd name="T52" fmla="*/ 189 w 973"/>
                <a:gd name="T53" fmla="*/ 10 h 1009"/>
                <a:gd name="T54" fmla="*/ 199 w 973"/>
                <a:gd name="T55" fmla="*/ 12 h 1009"/>
                <a:gd name="T56" fmla="*/ 209 w 973"/>
                <a:gd name="T57" fmla="*/ 14 h 1009"/>
                <a:gd name="T58" fmla="*/ 219 w 973"/>
                <a:gd name="T59" fmla="*/ 19 h 1009"/>
                <a:gd name="T60" fmla="*/ 227 w 973"/>
                <a:gd name="T61" fmla="*/ 24 h 1009"/>
                <a:gd name="T62" fmla="*/ 236 w 973"/>
                <a:gd name="T63" fmla="*/ 31 h 1009"/>
                <a:gd name="T64" fmla="*/ 244 w 973"/>
                <a:gd name="T65" fmla="*/ 40 h 1009"/>
                <a:gd name="T66" fmla="*/ 244 w 973"/>
                <a:gd name="T67" fmla="*/ 253 h 1009"/>
                <a:gd name="T68" fmla="*/ 231 w 973"/>
                <a:gd name="T69" fmla="*/ 243 h 1009"/>
                <a:gd name="T70" fmla="*/ 217 w 973"/>
                <a:gd name="T71" fmla="*/ 235 h 1009"/>
                <a:gd name="T72" fmla="*/ 204 w 973"/>
                <a:gd name="T73" fmla="*/ 229 h 1009"/>
                <a:gd name="T74" fmla="*/ 191 w 973"/>
                <a:gd name="T75" fmla="*/ 225 h 1009"/>
                <a:gd name="T76" fmla="*/ 179 w 973"/>
                <a:gd name="T77" fmla="*/ 222 h 1009"/>
                <a:gd name="T78" fmla="*/ 167 w 973"/>
                <a:gd name="T79" fmla="*/ 220 h 1009"/>
                <a:gd name="T80" fmla="*/ 155 w 973"/>
                <a:gd name="T81" fmla="*/ 218 h 1009"/>
                <a:gd name="T82" fmla="*/ 144 w 973"/>
                <a:gd name="T83" fmla="*/ 216 h 1009"/>
                <a:gd name="T84" fmla="*/ 134 w 973"/>
                <a:gd name="T85" fmla="*/ 213 h 1009"/>
                <a:gd name="T86" fmla="*/ 125 w 973"/>
                <a:gd name="T87" fmla="*/ 210 h 1009"/>
                <a:gd name="T88" fmla="*/ 116 w 973"/>
                <a:gd name="T89" fmla="*/ 206 h 1009"/>
                <a:gd name="T90" fmla="*/ 108 w 973"/>
                <a:gd name="T91" fmla="*/ 200 h 1009"/>
                <a:gd name="T92" fmla="*/ 100 w 973"/>
                <a:gd name="T93" fmla="*/ 192 h 1009"/>
                <a:gd name="T94" fmla="*/ 95 w 973"/>
                <a:gd name="T95" fmla="*/ 182 h 1009"/>
                <a:gd name="T96" fmla="*/ 90 w 973"/>
                <a:gd name="T97" fmla="*/ 169 h 1009"/>
                <a:gd name="T98" fmla="*/ 86 w 973"/>
                <a:gd name="T99" fmla="*/ 153 h 1009"/>
                <a:gd name="T100" fmla="*/ 83 w 973"/>
                <a:gd name="T101" fmla="*/ 153 h 1009"/>
                <a:gd name="T102" fmla="*/ 80 w 973"/>
                <a:gd name="T103" fmla="*/ 153 h 1009"/>
                <a:gd name="T104" fmla="*/ 76 w 973"/>
                <a:gd name="T105" fmla="*/ 153 h 1009"/>
                <a:gd name="T106" fmla="*/ 73 w 973"/>
                <a:gd name="T107" fmla="*/ 153 h 1009"/>
                <a:gd name="T108" fmla="*/ 70 w 973"/>
                <a:gd name="T109" fmla="*/ 153 h 1009"/>
                <a:gd name="T110" fmla="*/ 67 w 973"/>
                <a:gd name="T111" fmla="*/ 153 h 1009"/>
                <a:gd name="T112" fmla="*/ 64 w 973"/>
                <a:gd name="T113" fmla="*/ 152 h 1009"/>
                <a:gd name="T114" fmla="*/ 62 w 973"/>
                <a:gd name="T115" fmla="*/ 152 h 100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73"/>
                <a:gd name="T175" fmla="*/ 0 h 1009"/>
                <a:gd name="T176" fmla="*/ 973 w 973"/>
                <a:gd name="T177" fmla="*/ 1009 h 100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73" h="1009">
                  <a:moveTo>
                    <a:pt x="246" y="608"/>
                  </a:moveTo>
                  <a:lnTo>
                    <a:pt x="128" y="574"/>
                  </a:lnTo>
                  <a:lnTo>
                    <a:pt x="54" y="514"/>
                  </a:lnTo>
                  <a:lnTo>
                    <a:pt x="15" y="433"/>
                  </a:lnTo>
                  <a:lnTo>
                    <a:pt x="0" y="341"/>
                  </a:lnTo>
                  <a:lnTo>
                    <a:pt x="5" y="244"/>
                  </a:lnTo>
                  <a:lnTo>
                    <a:pt x="20" y="152"/>
                  </a:lnTo>
                  <a:lnTo>
                    <a:pt x="39" y="69"/>
                  </a:lnTo>
                  <a:lnTo>
                    <a:pt x="52" y="0"/>
                  </a:lnTo>
                  <a:lnTo>
                    <a:pt x="81" y="13"/>
                  </a:lnTo>
                  <a:lnTo>
                    <a:pt x="107" y="24"/>
                  </a:lnTo>
                  <a:lnTo>
                    <a:pt x="136" y="35"/>
                  </a:lnTo>
                  <a:lnTo>
                    <a:pt x="165" y="39"/>
                  </a:lnTo>
                  <a:lnTo>
                    <a:pt x="193" y="48"/>
                  </a:lnTo>
                  <a:lnTo>
                    <a:pt x="225" y="52"/>
                  </a:lnTo>
                  <a:lnTo>
                    <a:pt x="253" y="56"/>
                  </a:lnTo>
                  <a:lnTo>
                    <a:pt x="283" y="58"/>
                  </a:lnTo>
                  <a:lnTo>
                    <a:pt x="332" y="58"/>
                  </a:lnTo>
                  <a:lnTo>
                    <a:pt x="382" y="58"/>
                  </a:lnTo>
                  <a:lnTo>
                    <a:pt x="431" y="56"/>
                  </a:lnTo>
                  <a:lnTo>
                    <a:pt x="478" y="50"/>
                  </a:lnTo>
                  <a:lnTo>
                    <a:pt x="529" y="45"/>
                  </a:lnTo>
                  <a:lnTo>
                    <a:pt x="576" y="39"/>
                  </a:lnTo>
                  <a:lnTo>
                    <a:pt x="623" y="37"/>
                  </a:lnTo>
                  <a:lnTo>
                    <a:pt x="667" y="35"/>
                  </a:lnTo>
                  <a:lnTo>
                    <a:pt x="711" y="35"/>
                  </a:lnTo>
                  <a:lnTo>
                    <a:pt x="754" y="39"/>
                  </a:lnTo>
                  <a:lnTo>
                    <a:pt x="795" y="45"/>
                  </a:lnTo>
                  <a:lnTo>
                    <a:pt x="835" y="56"/>
                  </a:lnTo>
                  <a:lnTo>
                    <a:pt x="874" y="74"/>
                  </a:lnTo>
                  <a:lnTo>
                    <a:pt x="908" y="95"/>
                  </a:lnTo>
                  <a:lnTo>
                    <a:pt x="942" y="123"/>
                  </a:lnTo>
                  <a:lnTo>
                    <a:pt x="973" y="157"/>
                  </a:lnTo>
                  <a:lnTo>
                    <a:pt x="973" y="1009"/>
                  </a:lnTo>
                  <a:lnTo>
                    <a:pt x="921" y="969"/>
                  </a:lnTo>
                  <a:lnTo>
                    <a:pt x="868" y="938"/>
                  </a:lnTo>
                  <a:lnTo>
                    <a:pt x="816" y="914"/>
                  </a:lnTo>
                  <a:lnTo>
                    <a:pt x="764" y="898"/>
                  </a:lnTo>
                  <a:lnTo>
                    <a:pt x="714" y="885"/>
                  </a:lnTo>
                  <a:lnTo>
                    <a:pt x="667" y="878"/>
                  </a:lnTo>
                  <a:lnTo>
                    <a:pt x="620" y="870"/>
                  </a:lnTo>
                  <a:lnTo>
                    <a:pt x="576" y="861"/>
                  </a:lnTo>
                  <a:lnTo>
                    <a:pt x="536" y="851"/>
                  </a:lnTo>
                  <a:lnTo>
                    <a:pt x="497" y="840"/>
                  </a:lnTo>
                  <a:lnTo>
                    <a:pt x="461" y="822"/>
                  </a:lnTo>
                  <a:lnTo>
                    <a:pt x="429" y="799"/>
                  </a:lnTo>
                  <a:lnTo>
                    <a:pt x="400" y="767"/>
                  </a:lnTo>
                  <a:lnTo>
                    <a:pt x="377" y="728"/>
                  </a:lnTo>
                  <a:lnTo>
                    <a:pt x="358" y="675"/>
                  </a:lnTo>
                  <a:lnTo>
                    <a:pt x="343" y="611"/>
                  </a:lnTo>
                  <a:lnTo>
                    <a:pt x="330" y="611"/>
                  </a:lnTo>
                  <a:lnTo>
                    <a:pt x="317" y="611"/>
                  </a:lnTo>
                  <a:lnTo>
                    <a:pt x="303" y="611"/>
                  </a:lnTo>
                  <a:lnTo>
                    <a:pt x="290" y="611"/>
                  </a:lnTo>
                  <a:lnTo>
                    <a:pt x="279" y="611"/>
                  </a:lnTo>
                  <a:lnTo>
                    <a:pt x="266" y="611"/>
                  </a:lnTo>
                  <a:lnTo>
                    <a:pt x="256" y="608"/>
                  </a:lnTo>
                  <a:lnTo>
                    <a:pt x="246" y="6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41" name="Freeform 30"/>
            <p:cNvSpPr>
              <a:spLocks/>
            </p:cNvSpPr>
            <p:nvPr/>
          </p:nvSpPr>
          <p:spPr bwMode="auto">
            <a:xfrm>
              <a:off x="2419" y="2882"/>
              <a:ext cx="210" cy="165"/>
            </a:xfrm>
            <a:custGeom>
              <a:avLst/>
              <a:gdLst>
                <a:gd name="T0" fmla="*/ 0 w 420"/>
                <a:gd name="T1" fmla="*/ 0 h 329"/>
                <a:gd name="T2" fmla="*/ 5 w 420"/>
                <a:gd name="T3" fmla="*/ 7 h 329"/>
                <a:gd name="T4" fmla="*/ 12 w 420"/>
                <a:gd name="T5" fmla="*/ 14 h 329"/>
                <a:gd name="T6" fmla="*/ 20 w 420"/>
                <a:gd name="T7" fmla="*/ 20 h 329"/>
                <a:gd name="T8" fmla="*/ 28 w 420"/>
                <a:gd name="T9" fmla="*/ 24 h 329"/>
                <a:gd name="T10" fmla="*/ 40 w 420"/>
                <a:gd name="T11" fmla="*/ 29 h 329"/>
                <a:gd name="T12" fmla="*/ 51 w 420"/>
                <a:gd name="T13" fmla="*/ 32 h 329"/>
                <a:gd name="T14" fmla="*/ 63 w 420"/>
                <a:gd name="T15" fmla="*/ 34 h 329"/>
                <a:gd name="T16" fmla="*/ 77 w 420"/>
                <a:gd name="T17" fmla="*/ 34 h 329"/>
                <a:gd name="T18" fmla="*/ 78 w 420"/>
                <a:gd name="T19" fmla="*/ 39 h 329"/>
                <a:gd name="T20" fmla="*/ 79 w 420"/>
                <a:gd name="T21" fmla="*/ 45 h 329"/>
                <a:gd name="T22" fmla="*/ 81 w 420"/>
                <a:gd name="T23" fmla="*/ 51 h 329"/>
                <a:gd name="T24" fmla="*/ 84 w 420"/>
                <a:gd name="T25" fmla="*/ 58 h 329"/>
                <a:gd name="T26" fmla="*/ 87 w 420"/>
                <a:gd name="T27" fmla="*/ 65 h 329"/>
                <a:gd name="T28" fmla="*/ 92 w 420"/>
                <a:gd name="T29" fmla="*/ 71 h 329"/>
                <a:gd name="T30" fmla="*/ 98 w 420"/>
                <a:gd name="T31" fmla="*/ 77 h 329"/>
                <a:gd name="T32" fmla="*/ 105 w 420"/>
                <a:gd name="T33" fmla="*/ 83 h 329"/>
                <a:gd name="T34" fmla="*/ 95 w 420"/>
                <a:gd name="T35" fmla="*/ 81 h 329"/>
                <a:gd name="T36" fmla="*/ 85 w 420"/>
                <a:gd name="T37" fmla="*/ 79 h 329"/>
                <a:gd name="T38" fmla="*/ 76 w 420"/>
                <a:gd name="T39" fmla="*/ 76 h 329"/>
                <a:gd name="T40" fmla="*/ 67 w 420"/>
                <a:gd name="T41" fmla="*/ 73 h 329"/>
                <a:gd name="T42" fmla="*/ 57 w 420"/>
                <a:gd name="T43" fmla="*/ 69 h 329"/>
                <a:gd name="T44" fmla="*/ 50 w 420"/>
                <a:gd name="T45" fmla="*/ 65 h 329"/>
                <a:gd name="T46" fmla="*/ 42 w 420"/>
                <a:gd name="T47" fmla="*/ 60 h 329"/>
                <a:gd name="T48" fmla="*/ 35 w 420"/>
                <a:gd name="T49" fmla="*/ 55 h 329"/>
                <a:gd name="T50" fmla="*/ 28 w 420"/>
                <a:gd name="T51" fmla="*/ 50 h 329"/>
                <a:gd name="T52" fmla="*/ 22 w 420"/>
                <a:gd name="T53" fmla="*/ 44 h 329"/>
                <a:gd name="T54" fmla="*/ 16 w 420"/>
                <a:gd name="T55" fmla="*/ 38 h 329"/>
                <a:gd name="T56" fmla="*/ 12 w 420"/>
                <a:gd name="T57" fmla="*/ 31 h 329"/>
                <a:gd name="T58" fmla="*/ 7 w 420"/>
                <a:gd name="T59" fmla="*/ 24 h 329"/>
                <a:gd name="T60" fmla="*/ 5 w 420"/>
                <a:gd name="T61" fmla="*/ 17 h 329"/>
                <a:gd name="T62" fmla="*/ 2 w 420"/>
                <a:gd name="T63" fmla="*/ 9 h 329"/>
                <a:gd name="T64" fmla="*/ 0 w 420"/>
                <a:gd name="T65" fmla="*/ 0 h 3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0"/>
                <a:gd name="T100" fmla="*/ 0 h 329"/>
                <a:gd name="T101" fmla="*/ 420 w 420"/>
                <a:gd name="T102" fmla="*/ 329 h 3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0" h="329">
                  <a:moveTo>
                    <a:pt x="0" y="0"/>
                  </a:moveTo>
                  <a:lnTo>
                    <a:pt x="20" y="28"/>
                  </a:lnTo>
                  <a:lnTo>
                    <a:pt x="47" y="55"/>
                  </a:lnTo>
                  <a:lnTo>
                    <a:pt x="77" y="79"/>
                  </a:lnTo>
                  <a:lnTo>
                    <a:pt x="114" y="96"/>
                  </a:lnTo>
                  <a:lnTo>
                    <a:pt x="159" y="115"/>
                  </a:lnTo>
                  <a:lnTo>
                    <a:pt x="203" y="126"/>
                  </a:lnTo>
                  <a:lnTo>
                    <a:pt x="255" y="133"/>
                  </a:lnTo>
                  <a:lnTo>
                    <a:pt x="308" y="133"/>
                  </a:lnTo>
                  <a:lnTo>
                    <a:pt x="311" y="154"/>
                  </a:lnTo>
                  <a:lnTo>
                    <a:pt x="315" y="180"/>
                  </a:lnTo>
                  <a:lnTo>
                    <a:pt x="324" y="204"/>
                  </a:lnTo>
                  <a:lnTo>
                    <a:pt x="334" y="229"/>
                  </a:lnTo>
                  <a:lnTo>
                    <a:pt x="347" y="259"/>
                  </a:lnTo>
                  <a:lnTo>
                    <a:pt x="368" y="282"/>
                  </a:lnTo>
                  <a:lnTo>
                    <a:pt x="392" y="308"/>
                  </a:lnTo>
                  <a:lnTo>
                    <a:pt x="420" y="329"/>
                  </a:lnTo>
                  <a:lnTo>
                    <a:pt x="379" y="321"/>
                  </a:lnTo>
                  <a:lnTo>
                    <a:pt x="339" y="314"/>
                  </a:lnTo>
                  <a:lnTo>
                    <a:pt x="302" y="304"/>
                  </a:lnTo>
                  <a:lnTo>
                    <a:pt x="266" y="291"/>
                  </a:lnTo>
                  <a:lnTo>
                    <a:pt x="229" y="274"/>
                  </a:lnTo>
                  <a:lnTo>
                    <a:pt x="198" y="259"/>
                  </a:lnTo>
                  <a:lnTo>
                    <a:pt x="167" y="240"/>
                  </a:lnTo>
                  <a:lnTo>
                    <a:pt x="137" y="220"/>
                  </a:lnTo>
                  <a:lnTo>
                    <a:pt x="112" y="199"/>
                  </a:lnTo>
                  <a:lnTo>
                    <a:pt x="86" y="175"/>
                  </a:lnTo>
                  <a:lnTo>
                    <a:pt x="64" y="152"/>
                  </a:lnTo>
                  <a:lnTo>
                    <a:pt x="47" y="122"/>
                  </a:lnTo>
                  <a:lnTo>
                    <a:pt x="30" y="96"/>
                  </a:lnTo>
                  <a:lnTo>
                    <a:pt x="17" y="65"/>
                  </a:lnTo>
                  <a:lnTo>
                    <a:pt x="7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42" name="Freeform 31"/>
            <p:cNvSpPr>
              <a:spLocks/>
            </p:cNvSpPr>
            <p:nvPr/>
          </p:nvSpPr>
          <p:spPr bwMode="auto">
            <a:xfrm>
              <a:off x="2294" y="2646"/>
              <a:ext cx="449" cy="484"/>
            </a:xfrm>
            <a:custGeom>
              <a:avLst/>
              <a:gdLst>
                <a:gd name="T0" fmla="*/ 56 w 898"/>
                <a:gd name="T1" fmla="*/ 0 h 968"/>
                <a:gd name="T2" fmla="*/ 62 w 898"/>
                <a:gd name="T3" fmla="*/ 1 h 968"/>
                <a:gd name="T4" fmla="*/ 15 w 898"/>
                <a:gd name="T5" fmla="*/ 191 h 968"/>
                <a:gd name="T6" fmla="*/ 21 w 898"/>
                <a:gd name="T7" fmla="*/ 202 h 968"/>
                <a:gd name="T8" fmla="*/ 28 w 898"/>
                <a:gd name="T9" fmla="*/ 210 h 968"/>
                <a:gd name="T10" fmla="*/ 36 w 898"/>
                <a:gd name="T11" fmla="*/ 218 h 968"/>
                <a:gd name="T12" fmla="*/ 46 w 898"/>
                <a:gd name="T13" fmla="*/ 222 h 968"/>
                <a:gd name="T14" fmla="*/ 56 w 898"/>
                <a:gd name="T15" fmla="*/ 225 h 968"/>
                <a:gd name="T16" fmla="*/ 68 w 898"/>
                <a:gd name="T17" fmla="*/ 227 h 968"/>
                <a:gd name="T18" fmla="*/ 80 w 898"/>
                <a:gd name="T19" fmla="*/ 228 h 968"/>
                <a:gd name="T20" fmla="*/ 92 w 898"/>
                <a:gd name="T21" fmla="*/ 228 h 968"/>
                <a:gd name="T22" fmla="*/ 104 w 898"/>
                <a:gd name="T23" fmla="*/ 227 h 968"/>
                <a:gd name="T24" fmla="*/ 117 w 898"/>
                <a:gd name="T25" fmla="*/ 225 h 968"/>
                <a:gd name="T26" fmla="*/ 130 w 898"/>
                <a:gd name="T27" fmla="*/ 223 h 968"/>
                <a:gd name="T28" fmla="*/ 142 w 898"/>
                <a:gd name="T29" fmla="*/ 220 h 968"/>
                <a:gd name="T30" fmla="*/ 155 w 898"/>
                <a:gd name="T31" fmla="*/ 218 h 968"/>
                <a:gd name="T32" fmla="*/ 166 w 898"/>
                <a:gd name="T33" fmla="*/ 215 h 968"/>
                <a:gd name="T34" fmla="*/ 177 w 898"/>
                <a:gd name="T35" fmla="*/ 212 h 968"/>
                <a:gd name="T36" fmla="*/ 187 w 898"/>
                <a:gd name="T37" fmla="*/ 210 h 968"/>
                <a:gd name="T38" fmla="*/ 192 w 898"/>
                <a:gd name="T39" fmla="*/ 211 h 968"/>
                <a:gd name="T40" fmla="*/ 196 w 898"/>
                <a:gd name="T41" fmla="*/ 212 h 968"/>
                <a:gd name="T42" fmla="*/ 201 w 898"/>
                <a:gd name="T43" fmla="*/ 212 h 968"/>
                <a:gd name="T44" fmla="*/ 205 w 898"/>
                <a:gd name="T45" fmla="*/ 212 h 968"/>
                <a:gd name="T46" fmla="*/ 209 w 898"/>
                <a:gd name="T47" fmla="*/ 213 h 968"/>
                <a:gd name="T48" fmla="*/ 214 w 898"/>
                <a:gd name="T49" fmla="*/ 214 h 968"/>
                <a:gd name="T50" fmla="*/ 219 w 898"/>
                <a:gd name="T51" fmla="*/ 216 h 968"/>
                <a:gd name="T52" fmla="*/ 225 w 898"/>
                <a:gd name="T53" fmla="*/ 217 h 968"/>
                <a:gd name="T54" fmla="*/ 207 w 898"/>
                <a:gd name="T55" fmla="*/ 217 h 968"/>
                <a:gd name="T56" fmla="*/ 190 w 898"/>
                <a:gd name="T57" fmla="*/ 218 h 968"/>
                <a:gd name="T58" fmla="*/ 175 w 898"/>
                <a:gd name="T59" fmla="*/ 220 h 968"/>
                <a:gd name="T60" fmla="*/ 161 w 898"/>
                <a:gd name="T61" fmla="*/ 223 h 968"/>
                <a:gd name="T62" fmla="*/ 148 w 898"/>
                <a:gd name="T63" fmla="*/ 226 h 968"/>
                <a:gd name="T64" fmla="*/ 136 w 898"/>
                <a:gd name="T65" fmla="*/ 229 h 968"/>
                <a:gd name="T66" fmla="*/ 123 w 898"/>
                <a:gd name="T67" fmla="*/ 233 h 968"/>
                <a:gd name="T68" fmla="*/ 112 w 898"/>
                <a:gd name="T69" fmla="*/ 236 h 968"/>
                <a:gd name="T70" fmla="*/ 100 w 898"/>
                <a:gd name="T71" fmla="*/ 238 h 968"/>
                <a:gd name="T72" fmla="*/ 88 w 898"/>
                <a:gd name="T73" fmla="*/ 241 h 968"/>
                <a:gd name="T74" fmla="*/ 76 w 898"/>
                <a:gd name="T75" fmla="*/ 242 h 968"/>
                <a:gd name="T76" fmla="*/ 62 w 898"/>
                <a:gd name="T77" fmla="*/ 242 h 968"/>
                <a:gd name="T78" fmla="*/ 49 w 898"/>
                <a:gd name="T79" fmla="*/ 242 h 968"/>
                <a:gd name="T80" fmla="*/ 34 w 898"/>
                <a:gd name="T81" fmla="*/ 239 h 968"/>
                <a:gd name="T82" fmla="*/ 18 w 898"/>
                <a:gd name="T83" fmla="*/ 235 h 968"/>
                <a:gd name="T84" fmla="*/ 0 w 898"/>
                <a:gd name="T85" fmla="*/ 228 h 968"/>
                <a:gd name="T86" fmla="*/ 56 w 898"/>
                <a:gd name="T87" fmla="*/ 0 h 9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98"/>
                <a:gd name="T133" fmla="*/ 0 h 968"/>
                <a:gd name="T134" fmla="*/ 898 w 898"/>
                <a:gd name="T135" fmla="*/ 968 h 96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98" h="968">
                  <a:moveTo>
                    <a:pt x="225" y="0"/>
                  </a:moveTo>
                  <a:lnTo>
                    <a:pt x="251" y="4"/>
                  </a:lnTo>
                  <a:lnTo>
                    <a:pt x="63" y="764"/>
                  </a:lnTo>
                  <a:lnTo>
                    <a:pt x="84" y="805"/>
                  </a:lnTo>
                  <a:lnTo>
                    <a:pt x="112" y="839"/>
                  </a:lnTo>
                  <a:lnTo>
                    <a:pt x="144" y="869"/>
                  </a:lnTo>
                  <a:lnTo>
                    <a:pt x="183" y="887"/>
                  </a:lnTo>
                  <a:lnTo>
                    <a:pt x="225" y="899"/>
                  </a:lnTo>
                  <a:lnTo>
                    <a:pt x="270" y="908"/>
                  </a:lnTo>
                  <a:lnTo>
                    <a:pt x="317" y="912"/>
                  </a:lnTo>
                  <a:lnTo>
                    <a:pt x="367" y="910"/>
                  </a:lnTo>
                  <a:lnTo>
                    <a:pt x="416" y="905"/>
                  </a:lnTo>
                  <a:lnTo>
                    <a:pt x="468" y="899"/>
                  </a:lnTo>
                  <a:lnTo>
                    <a:pt x="519" y="890"/>
                  </a:lnTo>
                  <a:lnTo>
                    <a:pt x="568" y="879"/>
                  </a:lnTo>
                  <a:lnTo>
                    <a:pt x="618" y="869"/>
                  </a:lnTo>
                  <a:lnTo>
                    <a:pt x="662" y="858"/>
                  </a:lnTo>
                  <a:lnTo>
                    <a:pt x="707" y="848"/>
                  </a:lnTo>
                  <a:lnTo>
                    <a:pt x="746" y="839"/>
                  </a:lnTo>
                  <a:lnTo>
                    <a:pt x="765" y="843"/>
                  </a:lnTo>
                  <a:lnTo>
                    <a:pt x="783" y="845"/>
                  </a:lnTo>
                  <a:lnTo>
                    <a:pt x="801" y="845"/>
                  </a:lnTo>
                  <a:lnTo>
                    <a:pt x="819" y="848"/>
                  </a:lnTo>
                  <a:lnTo>
                    <a:pt x="835" y="852"/>
                  </a:lnTo>
                  <a:lnTo>
                    <a:pt x="853" y="856"/>
                  </a:lnTo>
                  <a:lnTo>
                    <a:pt x="874" y="861"/>
                  </a:lnTo>
                  <a:lnTo>
                    <a:pt x="898" y="865"/>
                  </a:lnTo>
                  <a:lnTo>
                    <a:pt x="827" y="865"/>
                  </a:lnTo>
                  <a:lnTo>
                    <a:pt x="759" y="871"/>
                  </a:lnTo>
                  <a:lnTo>
                    <a:pt x="699" y="879"/>
                  </a:lnTo>
                  <a:lnTo>
                    <a:pt x="644" y="890"/>
                  </a:lnTo>
                  <a:lnTo>
                    <a:pt x="592" y="903"/>
                  </a:lnTo>
                  <a:lnTo>
                    <a:pt x="542" y="916"/>
                  </a:lnTo>
                  <a:lnTo>
                    <a:pt x="492" y="929"/>
                  </a:lnTo>
                  <a:lnTo>
                    <a:pt x="445" y="942"/>
                  </a:lnTo>
                  <a:lnTo>
                    <a:pt x="397" y="952"/>
                  </a:lnTo>
                  <a:lnTo>
                    <a:pt x="350" y="963"/>
                  </a:lnTo>
                  <a:lnTo>
                    <a:pt x="301" y="968"/>
                  </a:lnTo>
                  <a:lnTo>
                    <a:pt x="249" y="968"/>
                  </a:lnTo>
                  <a:lnTo>
                    <a:pt x="194" y="965"/>
                  </a:lnTo>
                  <a:lnTo>
                    <a:pt x="134" y="955"/>
                  </a:lnTo>
                  <a:lnTo>
                    <a:pt x="71" y="937"/>
                  </a:lnTo>
                  <a:lnTo>
                    <a:pt x="0" y="912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43" name="Freeform 32"/>
            <p:cNvSpPr>
              <a:spLocks/>
            </p:cNvSpPr>
            <p:nvPr/>
          </p:nvSpPr>
          <p:spPr bwMode="auto">
            <a:xfrm>
              <a:off x="2909" y="2633"/>
              <a:ext cx="157" cy="509"/>
            </a:xfrm>
            <a:custGeom>
              <a:avLst/>
              <a:gdLst>
                <a:gd name="T0" fmla="*/ 0 w 315"/>
                <a:gd name="T1" fmla="*/ 42 h 1019"/>
                <a:gd name="T2" fmla="*/ 12 w 315"/>
                <a:gd name="T3" fmla="*/ 31 h 1019"/>
                <a:gd name="T4" fmla="*/ 23 w 315"/>
                <a:gd name="T5" fmla="*/ 22 h 1019"/>
                <a:gd name="T6" fmla="*/ 34 w 315"/>
                <a:gd name="T7" fmla="*/ 15 h 1019"/>
                <a:gd name="T8" fmla="*/ 44 w 315"/>
                <a:gd name="T9" fmla="*/ 9 h 1019"/>
                <a:gd name="T10" fmla="*/ 53 w 315"/>
                <a:gd name="T11" fmla="*/ 5 h 1019"/>
                <a:gd name="T12" fmla="*/ 62 w 315"/>
                <a:gd name="T13" fmla="*/ 2 h 1019"/>
                <a:gd name="T14" fmla="*/ 70 w 315"/>
                <a:gd name="T15" fmla="*/ 1 h 1019"/>
                <a:gd name="T16" fmla="*/ 78 w 315"/>
                <a:gd name="T17" fmla="*/ 0 h 1019"/>
                <a:gd name="T18" fmla="*/ 78 w 315"/>
                <a:gd name="T19" fmla="*/ 219 h 1019"/>
                <a:gd name="T20" fmla="*/ 69 w 315"/>
                <a:gd name="T21" fmla="*/ 220 h 1019"/>
                <a:gd name="T22" fmla="*/ 60 w 315"/>
                <a:gd name="T23" fmla="*/ 222 h 1019"/>
                <a:gd name="T24" fmla="*/ 50 w 315"/>
                <a:gd name="T25" fmla="*/ 226 h 1019"/>
                <a:gd name="T26" fmla="*/ 40 w 315"/>
                <a:gd name="T27" fmla="*/ 229 h 1019"/>
                <a:gd name="T28" fmla="*/ 31 w 315"/>
                <a:gd name="T29" fmla="*/ 233 h 1019"/>
                <a:gd name="T30" fmla="*/ 20 w 315"/>
                <a:gd name="T31" fmla="*/ 239 h 1019"/>
                <a:gd name="T32" fmla="*/ 10 w 315"/>
                <a:gd name="T33" fmla="*/ 246 h 1019"/>
                <a:gd name="T34" fmla="*/ 0 w 315"/>
                <a:gd name="T35" fmla="*/ 254 h 1019"/>
                <a:gd name="T36" fmla="*/ 0 w 315"/>
                <a:gd name="T37" fmla="*/ 42 h 10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15"/>
                <a:gd name="T58" fmla="*/ 0 h 1019"/>
                <a:gd name="T59" fmla="*/ 315 w 315"/>
                <a:gd name="T60" fmla="*/ 1019 h 10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15" h="1019">
                  <a:moveTo>
                    <a:pt x="0" y="171"/>
                  </a:moveTo>
                  <a:lnTo>
                    <a:pt x="50" y="126"/>
                  </a:lnTo>
                  <a:lnTo>
                    <a:pt x="94" y="90"/>
                  </a:lnTo>
                  <a:lnTo>
                    <a:pt x="137" y="60"/>
                  </a:lnTo>
                  <a:lnTo>
                    <a:pt x="176" y="37"/>
                  </a:lnTo>
                  <a:lnTo>
                    <a:pt x="212" y="21"/>
                  </a:lnTo>
                  <a:lnTo>
                    <a:pt x="249" y="8"/>
                  </a:lnTo>
                  <a:lnTo>
                    <a:pt x="283" y="4"/>
                  </a:lnTo>
                  <a:lnTo>
                    <a:pt x="315" y="0"/>
                  </a:lnTo>
                  <a:lnTo>
                    <a:pt x="315" y="878"/>
                  </a:lnTo>
                  <a:lnTo>
                    <a:pt x="278" y="882"/>
                  </a:lnTo>
                  <a:lnTo>
                    <a:pt x="242" y="891"/>
                  </a:lnTo>
                  <a:lnTo>
                    <a:pt x="202" y="904"/>
                  </a:lnTo>
                  <a:lnTo>
                    <a:pt x="163" y="917"/>
                  </a:lnTo>
                  <a:lnTo>
                    <a:pt x="124" y="935"/>
                  </a:lnTo>
                  <a:lnTo>
                    <a:pt x="81" y="959"/>
                  </a:lnTo>
                  <a:lnTo>
                    <a:pt x="43" y="987"/>
                  </a:lnTo>
                  <a:lnTo>
                    <a:pt x="0" y="1019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44" name="Freeform 33"/>
            <p:cNvSpPr>
              <a:spLocks/>
            </p:cNvSpPr>
            <p:nvPr/>
          </p:nvSpPr>
          <p:spPr bwMode="auto">
            <a:xfrm>
              <a:off x="2413" y="2630"/>
              <a:ext cx="142" cy="304"/>
            </a:xfrm>
            <a:custGeom>
              <a:avLst/>
              <a:gdLst>
                <a:gd name="T0" fmla="*/ 71 w 283"/>
                <a:gd name="T1" fmla="*/ 14 h 608"/>
                <a:gd name="T2" fmla="*/ 64 w 283"/>
                <a:gd name="T3" fmla="*/ 14 h 608"/>
                <a:gd name="T4" fmla="*/ 57 w 283"/>
                <a:gd name="T5" fmla="*/ 13 h 608"/>
                <a:gd name="T6" fmla="*/ 49 w 283"/>
                <a:gd name="T7" fmla="*/ 12 h 608"/>
                <a:gd name="T8" fmla="*/ 42 w 283"/>
                <a:gd name="T9" fmla="*/ 10 h 608"/>
                <a:gd name="T10" fmla="*/ 34 w 283"/>
                <a:gd name="T11" fmla="*/ 9 h 608"/>
                <a:gd name="T12" fmla="*/ 27 w 283"/>
                <a:gd name="T13" fmla="*/ 6 h 608"/>
                <a:gd name="T14" fmla="*/ 21 w 283"/>
                <a:gd name="T15" fmla="*/ 3 h 608"/>
                <a:gd name="T16" fmla="*/ 13 w 283"/>
                <a:gd name="T17" fmla="*/ 0 h 608"/>
                <a:gd name="T18" fmla="*/ 10 w 283"/>
                <a:gd name="T19" fmla="*/ 18 h 608"/>
                <a:gd name="T20" fmla="*/ 5 w 283"/>
                <a:gd name="T21" fmla="*/ 38 h 608"/>
                <a:gd name="T22" fmla="*/ 2 w 283"/>
                <a:gd name="T23" fmla="*/ 61 h 608"/>
                <a:gd name="T24" fmla="*/ 0 w 283"/>
                <a:gd name="T25" fmla="*/ 85 h 608"/>
                <a:gd name="T26" fmla="*/ 4 w 283"/>
                <a:gd name="T27" fmla="*/ 108 h 608"/>
                <a:gd name="T28" fmla="*/ 14 w 283"/>
                <a:gd name="T29" fmla="*/ 129 h 608"/>
                <a:gd name="T30" fmla="*/ 32 w 283"/>
                <a:gd name="T31" fmla="*/ 144 h 608"/>
                <a:gd name="T32" fmla="*/ 62 w 283"/>
                <a:gd name="T33" fmla="*/ 152 h 608"/>
                <a:gd name="T34" fmla="*/ 71 w 283"/>
                <a:gd name="T35" fmla="*/ 14 h 6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3"/>
                <a:gd name="T55" fmla="*/ 0 h 608"/>
                <a:gd name="T56" fmla="*/ 283 w 283"/>
                <a:gd name="T57" fmla="*/ 608 h 6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3" h="608">
                  <a:moveTo>
                    <a:pt x="283" y="58"/>
                  </a:moveTo>
                  <a:lnTo>
                    <a:pt x="253" y="56"/>
                  </a:lnTo>
                  <a:lnTo>
                    <a:pt x="225" y="52"/>
                  </a:lnTo>
                  <a:lnTo>
                    <a:pt x="193" y="48"/>
                  </a:lnTo>
                  <a:lnTo>
                    <a:pt x="165" y="39"/>
                  </a:lnTo>
                  <a:lnTo>
                    <a:pt x="136" y="35"/>
                  </a:lnTo>
                  <a:lnTo>
                    <a:pt x="107" y="24"/>
                  </a:lnTo>
                  <a:lnTo>
                    <a:pt x="81" y="13"/>
                  </a:lnTo>
                  <a:lnTo>
                    <a:pt x="52" y="0"/>
                  </a:lnTo>
                  <a:lnTo>
                    <a:pt x="39" y="69"/>
                  </a:lnTo>
                  <a:lnTo>
                    <a:pt x="20" y="152"/>
                  </a:lnTo>
                  <a:lnTo>
                    <a:pt x="5" y="244"/>
                  </a:lnTo>
                  <a:lnTo>
                    <a:pt x="0" y="341"/>
                  </a:lnTo>
                  <a:lnTo>
                    <a:pt x="15" y="433"/>
                  </a:lnTo>
                  <a:lnTo>
                    <a:pt x="54" y="514"/>
                  </a:lnTo>
                  <a:lnTo>
                    <a:pt x="128" y="574"/>
                  </a:lnTo>
                  <a:lnTo>
                    <a:pt x="246" y="608"/>
                  </a:lnTo>
                  <a:lnTo>
                    <a:pt x="283" y="5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45" name="Freeform 34"/>
            <p:cNvSpPr>
              <a:spLocks/>
            </p:cNvSpPr>
            <p:nvPr/>
          </p:nvSpPr>
          <p:spPr bwMode="auto">
            <a:xfrm>
              <a:off x="2341" y="2786"/>
              <a:ext cx="314" cy="306"/>
            </a:xfrm>
            <a:custGeom>
              <a:avLst/>
              <a:gdLst>
                <a:gd name="T0" fmla="*/ 30 w 629"/>
                <a:gd name="T1" fmla="*/ 0 h 611"/>
                <a:gd name="T2" fmla="*/ 28 w 629"/>
                <a:gd name="T3" fmla="*/ 10 h 611"/>
                <a:gd name="T4" fmla="*/ 24 w 629"/>
                <a:gd name="T5" fmla="*/ 25 h 611"/>
                <a:gd name="T6" fmla="*/ 19 w 629"/>
                <a:gd name="T7" fmla="*/ 45 h 611"/>
                <a:gd name="T8" fmla="*/ 13 w 629"/>
                <a:gd name="T9" fmla="*/ 67 h 611"/>
                <a:gd name="T10" fmla="*/ 8 w 629"/>
                <a:gd name="T11" fmla="*/ 87 h 611"/>
                <a:gd name="T12" fmla="*/ 4 w 629"/>
                <a:gd name="T13" fmla="*/ 105 h 611"/>
                <a:gd name="T14" fmla="*/ 1 w 629"/>
                <a:gd name="T15" fmla="*/ 117 h 611"/>
                <a:gd name="T16" fmla="*/ 0 w 629"/>
                <a:gd name="T17" fmla="*/ 122 h 611"/>
                <a:gd name="T18" fmla="*/ 5 w 629"/>
                <a:gd name="T19" fmla="*/ 131 h 611"/>
                <a:gd name="T20" fmla="*/ 12 w 629"/>
                <a:gd name="T21" fmla="*/ 139 h 611"/>
                <a:gd name="T22" fmla="*/ 21 w 629"/>
                <a:gd name="T23" fmla="*/ 145 h 611"/>
                <a:gd name="T24" fmla="*/ 31 w 629"/>
                <a:gd name="T25" fmla="*/ 149 h 611"/>
                <a:gd name="T26" fmla="*/ 42 w 629"/>
                <a:gd name="T27" fmla="*/ 152 h 611"/>
                <a:gd name="T28" fmla="*/ 54 w 629"/>
                <a:gd name="T29" fmla="*/ 153 h 611"/>
                <a:gd name="T30" fmla="*/ 66 w 629"/>
                <a:gd name="T31" fmla="*/ 153 h 611"/>
                <a:gd name="T32" fmla="*/ 78 w 629"/>
                <a:gd name="T33" fmla="*/ 152 h 611"/>
                <a:gd name="T34" fmla="*/ 92 w 629"/>
                <a:gd name="T35" fmla="*/ 151 h 611"/>
                <a:gd name="T36" fmla="*/ 104 w 629"/>
                <a:gd name="T37" fmla="*/ 149 h 611"/>
                <a:gd name="T38" fmla="*/ 116 w 629"/>
                <a:gd name="T39" fmla="*/ 147 h 611"/>
                <a:gd name="T40" fmla="*/ 126 w 629"/>
                <a:gd name="T41" fmla="*/ 144 h 611"/>
                <a:gd name="T42" fmla="*/ 137 w 629"/>
                <a:gd name="T43" fmla="*/ 143 h 611"/>
                <a:gd name="T44" fmla="*/ 145 w 629"/>
                <a:gd name="T45" fmla="*/ 141 h 611"/>
                <a:gd name="T46" fmla="*/ 152 w 629"/>
                <a:gd name="T47" fmla="*/ 140 h 611"/>
                <a:gd name="T48" fmla="*/ 157 w 629"/>
                <a:gd name="T49" fmla="*/ 139 h 611"/>
                <a:gd name="T50" fmla="*/ 142 w 629"/>
                <a:gd name="T51" fmla="*/ 137 h 611"/>
                <a:gd name="T52" fmla="*/ 127 w 629"/>
                <a:gd name="T53" fmla="*/ 135 h 611"/>
                <a:gd name="T54" fmla="*/ 114 w 629"/>
                <a:gd name="T55" fmla="*/ 131 h 611"/>
                <a:gd name="T56" fmla="*/ 101 w 629"/>
                <a:gd name="T57" fmla="*/ 127 h 611"/>
                <a:gd name="T58" fmla="*/ 89 w 629"/>
                <a:gd name="T59" fmla="*/ 122 h 611"/>
                <a:gd name="T60" fmla="*/ 78 w 629"/>
                <a:gd name="T61" fmla="*/ 116 h 611"/>
                <a:gd name="T62" fmla="*/ 68 w 629"/>
                <a:gd name="T63" fmla="*/ 110 h 611"/>
                <a:gd name="T64" fmla="*/ 59 w 629"/>
                <a:gd name="T65" fmla="*/ 102 h 611"/>
                <a:gd name="T66" fmla="*/ 51 w 629"/>
                <a:gd name="T67" fmla="*/ 94 h 611"/>
                <a:gd name="T68" fmla="*/ 44 w 629"/>
                <a:gd name="T69" fmla="*/ 84 h 611"/>
                <a:gd name="T70" fmla="*/ 39 w 629"/>
                <a:gd name="T71" fmla="*/ 73 h 611"/>
                <a:gd name="T72" fmla="*/ 34 w 629"/>
                <a:gd name="T73" fmla="*/ 61 h 611"/>
                <a:gd name="T74" fmla="*/ 31 w 629"/>
                <a:gd name="T75" fmla="*/ 48 h 611"/>
                <a:gd name="T76" fmla="*/ 29 w 629"/>
                <a:gd name="T77" fmla="*/ 33 h 611"/>
                <a:gd name="T78" fmla="*/ 29 w 629"/>
                <a:gd name="T79" fmla="*/ 18 h 611"/>
                <a:gd name="T80" fmla="*/ 30 w 629"/>
                <a:gd name="T81" fmla="*/ 0 h 6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29"/>
                <a:gd name="T124" fmla="*/ 0 h 611"/>
                <a:gd name="T125" fmla="*/ 629 w 629"/>
                <a:gd name="T126" fmla="*/ 611 h 61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29" h="611">
                  <a:moveTo>
                    <a:pt x="121" y="0"/>
                  </a:moveTo>
                  <a:lnTo>
                    <a:pt x="113" y="38"/>
                  </a:lnTo>
                  <a:lnTo>
                    <a:pt x="98" y="100"/>
                  </a:lnTo>
                  <a:lnTo>
                    <a:pt x="77" y="179"/>
                  </a:lnTo>
                  <a:lnTo>
                    <a:pt x="55" y="265"/>
                  </a:lnTo>
                  <a:lnTo>
                    <a:pt x="34" y="347"/>
                  </a:lnTo>
                  <a:lnTo>
                    <a:pt x="17" y="417"/>
                  </a:lnTo>
                  <a:lnTo>
                    <a:pt x="6" y="467"/>
                  </a:lnTo>
                  <a:lnTo>
                    <a:pt x="0" y="486"/>
                  </a:lnTo>
                  <a:lnTo>
                    <a:pt x="21" y="524"/>
                  </a:lnTo>
                  <a:lnTo>
                    <a:pt x="51" y="556"/>
                  </a:lnTo>
                  <a:lnTo>
                    <a:pt x="85" y="580"/>
                  </a:lnTo>
                  <a:lnTo>
                    <a:pt x="124" y="595"/>
                  </a:lnTo>
                  <a:lnTo>
                    <a:pt x="169" y="606"/>
                  </a:lnTo>
                  <a:lnTo>
                    <a:pt x="216" y="611"/>
                  </a:lnTo>
                  <a:lnTo>
                    <a:pt x="265" y="611"/>
                  </a:lnTo>
                  <a:lnTo>
                    <a:pt x="315" y="608"/>
                  </a:lnTo>
                  <a:lnTo>
                    <a:pt x="368" y="603"/>
                  </a:lnTo>
                  <a:lnTo>
                    <a:pt x="417" y="595"/>
                  </a:lnTo>
                  <a:lnTo>
                    <a:pt x="464" y="587"/>
                  </a:lnTo>
                  <a:lnTo>
                    <a:pt x="506" y="576"/>
                  </a:lnTo>
                  <a:lnTo>
                    <a:pt x="548" y="569"/>
                  </a:lnTo>
                  <a:lnTo>
                    <a:pt x="582" y="563"/>
                  </a:lnTo>
                  <a:lnTo>
                    <a:pt x="608" y="559"/>
                  </a:lnTo>
                  <a:lnTo>
                    <a:pt x="629" y="556"/>
                  </a:lnTo>
                  <a:lnTo>
                    <a:pt x="569" y="548"/>
                  </a:lnTo>
                  <a:lnTo>
                    <a:pt x="511" y="537"/>
                  </a:lnTo>
                  <a:lnTo>
                    <a:pt x="456" y="524"/>
                  </a:lnTo>
                  <a:lnTo>
                    <a:pt x="404" y="506"/>
                  </a:lnTo>
                  <a:lnTo>
                    <a:pt x="357" y="488"/>
                  </a:lnTo>
                  <a:lnTo>
                    <a:pt x="312" y="464"/>
                  </a:lnTo>
                  <a:lnTo>
                    <a:pt x="273" y="438"/>
                  </a:lnTo>
                  <a:lnTo>
                    <a:pt x="239" y="407"/>
                  </a:lnTo>
                  <a:lnTo>
                    <a:pt x="205" y="373"/>
                  </a:lnTo>
                  <a:lnTo>
                    <a:pt x="179" y="334"/>
                  </a:lnTo>
                  <a:lnTo>
                    <a:pt x="158" y="291"/>
                  </a:lnTo>
                  <a:lnTo>
                    <a:pt x="139" y="242"/>
                  </a:lnTo>
                  <a:lnTo>
                    <a:pt x="126" y="189"/>
                  </a:lnTo>
                  <a:lnTo>
                    <a:pt x="118" y="132"/>
                  </a:lnTo>
                  <a:lnTo>
                    <a:pt x="118" y="69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 rot="3858776">
            <a:off x="4718050" y="4959350"/>
            <a:ext cx="2182813" cy="798513"/>
            <a:chOff x="4021" y="2017"/>
            <a:chExt cx="2189" cy="801"/>
          </a:xfrm>
        </p:grpSpPr>
        <p:sp>
          <p:nvSpPr>
            <p:cNvPr id="2070" name="Freeform 37"/>
            <p:cNvSpPr>
              <a:spLocks/>
            </p:cNvSpPr>
            <p:nvPr/>
          </p:nvSpPr>
          <p:spPr bwMode="auto">
            <a:xfrm>
              <a:off x="5363" y="2168"/>
              <a:ext cx="306" cy="621"/>
            </a:xfrm>
            <a:custGeom>
              <a:avLst/>
              <a:gdLst>
                <a:gd name="T0" fmla="*/ 110 w 306"/>
                <a:gd name="T1" fmla="*/ 2 h 621"/>
                <a:gd name="T2" fmla="*/ 119 w 306"/>
                <a:gd name="T3" fmla="*/ 2 h 621"/>
                <a:gd name="T4" fmla="*/ 126 w 306"/>
                <a:gd name="T5" fmla="*/ 0 h 621"/>
                <a:gd name="T6" fmla="*/ 131 w 306"/>
                <a:gd name="T7" fmla="*/ 0 h 621"/>
                <a:gd name="T8" fmla="*/ 137 w 306"/>
                <a:gd name="T9" fmla="*/ 0 h 621"/>
                <a:gd name="T10" fmla="*/ 142 w 306"/>
                <a:gd name="T11" fmla="*/ 2 h 621"/>
                <a:gd name="T12" fmla="*/ 148 w 306"/>
                <a:gd name="T13" fmla="*/ 6 h 621"/>
                <a:gd name="T14" fmla="*/ 155 w 306"/>
                <a:gd name="T15" fmla="*/ 11 h 621"/>
                <a:gd name="T16" fmla="*/ 164 w 306"/>
                <a:gd name="T17" fmla="*/ 22 h 621"/>
                <a:gd name="T18" fmla="*/ 175 w 306"/>
                <a:gd name="T19" fmla="*/ 42 h 621"/>
                <a:gd name="T20" fmla="*/ 190 w 306"/>
                <a:gd name="T21" fmla="*/ 75 h 621"/>
                <a:gd name="T22" fmla="*/ 206 w 306"/>
                <a:gd name="T23" fmla="*/ 115 h 621"/>
                <a:gd name="T24" fmla="*/ 221 w 306"/>
                <a:gd name="T25" fmla="*/ 159 h 621"/>
                <a:gd name="T26" fmla="*/ 237 w 306"/>
                <a:gd name="T27" fmla="*/ 204 h 621"/>
                <a:gd name="T28" fmla="*/ 250 w 306"/>
                <a:gd name="T29" fmla="*/ 246 h 621"/>
                <a:gd name="T30" fmla="*/ 259 w 306"/>
                <a:gd name="T31" fmla="*/ 283 h 621"/>
                <a:gd name="T32" fmla="*/ 264 w 306"/>
                <a:gd name="T33" fmla="*/ 307 h 621"/>
                <a:gd name="T34" fmla="*/ 275 w 306"/>
                <a:gd name="T35" fmla="*/ 374 h 621"/>
                <a:gd name="T36" fmla="*/ 286 w 306"/>
                <a:gd name="T37" fmla="*/ 433 h 621"/>
                <a:gd name="T38" fmla="*/ 297 w 306"/>
                <a:gd name="T39" fmla="*/ 484 h 621"/>
                <a:gd name="T40" fmla="*/ 305 w 306"/>
                <a:gd name="T41" fmla="*/ 524 h 621"/>
                <a:gd name="T42" fmla="*/ 306 w 306"/>
                <a:gd name="T43" fmla="*/ 557 h 621"/>
                <a:gd name="T44" fmla="*/ 305 w 306"/>
                <a:gd name="T45" fmla="*/ 580 h 621"/>
                <a:gd name="T46" fmla="*/ 295 w 306"/>
                <a:gd name="T47" fmla="*/ 593 h 621"/>
                <a:gd name="T48" fmla="*/ 279 w 306"/>
                <a:gd name="T49" fmla="*/ 597 h 621"/>
                <a:gd name="T50" fmla="*/ 272 w 306"/>
                <a:gd name="T51" fmla="*/ 597 h 621"/>
                <a:gd name="T52" fmla="*/ 257 w 306"/>
                <a:gd name="T53" fmla="*/ 599 h 621"/>
                <a:gd name="T54" fmla="*/ 237 w 306"/>
                <a:gd name="T55" fmla="*/ 600 h 621"/>
                <a:gd name="T56" fmla="*/ 213 w 306"/>
                <a:gd name="T57" fmla="*/ 604 h 621"/>
                <a:gd name="T58" fmla="*/ 190 w 306"/>
                <a:gd name="T59" fmla="*/ 608 h 621"/>
                <a:gd name="T60" fmla="*/ 170 w 306"/>
                <a:gd name="T61" fmla="*/ 611 h 621"/>
                <a:gd name="T62" fmla="*/ 153 w 306"/>
                <a:gd name="T63" fmla="*/ 613 h 621"/>
                <a:gd name="T64" fmla="*/ 144 w 306"/>
                <a:gd name="T65" fmla="*/ 617 h 621"/>
                <a:gd name="T66" fmla="*/ 137 w 306"/>
                <a:gd name="T67" fmla="*/ 621 h 621"/>
                <a:gd name="T68" fmla="*/ 133 w 306"/>
                <a:gd name="T69" fmla="*/ 619 h 621"/>
                <a:gd name="T70" fmla="*/ 131 w 306"/>
                <a:gd name="T71" fmla="*/ 617 h 621"/>
                <a:gd name="T72" fmla="*/ 130 w 306"/>
                <a:gd name="T73" fmla="*/ 611 h 621"/>
                <a:gd name="T74" fmla="*/ 128 w 306"/>
                <a:gd name="T75" fmla="*/ 595 h 621"/>
                <a:gd name="T76" fmla="*/ 126 w 306"/>
                <a:gd name="T77" fmla="*/ 564 h 621"/>
                <a:gd name="T78" fmla="*/ 124 w 306"/>
                <a:gd name="T79" fmla="*/ 531 h 621"/>
                <a:gd name="T80" fmla="*/ 122 w 306"/>
                <a:gd name="T81" fmla="*/ 509 h 621"/>
                <a:gd name="T82" fmla="*/ 120 w 306"/>
                <a:gd name="T83" fmla="*/ 471 h 621"/>
                <a:gd name="T84" fmla="*/ 115 w 306"/>
                <a:gd name="T85" fmla="*/ 407 h 621"/>
                <a:gd name="T86" fmla="*/ 111 w 306"/>
                <a:gd name="T87" fmla="*/ 345 h 621"/>
                <a:gd name="T88" fmla="*/ 108 w 306"/>
                <a:gd name="T89" fmla="*/ 305 h 621"/>
                <a:gd name="T90" fmla="*/ 100 w 306"/>
                <a:gd name="T91" fmla="*/ 267 h 621"/>
                <a:gd name="T92" fmla="*/ 89 w 306"/>
                <a:gd name="T93" fmla="*/ 199 h 621"/>
                <a:gd name="T94" fmla="*/ 79 w 306"/>
                <a:gd name="T95" fmla="*/ 137 h 621"/>
                <a:gd name="T96" fmla="*/ 73 w 306"/>
                <a:gd name="T97" fmla="*/ 110 h 621"/>
                <a:gd name="T98" fmla="*/ 0 w 306"/>
                <a:gd name="T99" fmla="*/ 80 h 621"/>
                <a:gd name="T100" fmla="*/ 2 w 306"/>
                <a:gd name="T101" fmla="*/ 53 h 621"/>
                <a:gd name="T102" fmla="*/ 9 w 306"/>
                <a:gd name="T103" fmla="*/ 33 h 621"/>
                <a:gd name="T104" fmla="*/ 24 w 306"/>
                <a:gd name="T105" fmla="*/ 20 h 621"/>
                <a:gd name="T106" fmla="*/ 42 w 306"/>
                <a:gd name="T107" fmla="*/ 13 h 621"/>
                <a:gd name="T108" fmla="*/ 60 w 306"/>
                <a:gd name="T109" fmla="*/ 7 h 621"/>
                <a:gd name="T110" fmla="*/ 79 w 306"/>
                <a:gd name="T111" fmla="*/ 6 h 621"/>
                <a:gd name="T112" fmla="*/ 97 w 306"/>
                <a:gd name="T113" fmla="*/ 4 h 621"/>
                <a:gd name="T114" fmla="*/ 110 w 306"/>
                <a:gd name="T115" fmla="*/ 2 h 62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06"/>
                <a:gd name="T175" fmla="*/ 0 h 621"/>
                <a:gd name="T176" fmla="*/ 306 w 306"/>
                <a:gd name="T177" fmla="*/ 621 h 62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06" h="621">
                  <a:moveTo>
                    <a:pt x="110" y="2"/>
                  </a:moveTo>
                  <a:lnTo>
                    <a:pt x="119" y="2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7" y="0"/>
                  </a:lnTo>
                  <a:lnTo>
                    <a:pt x="142" y="2"/>
                  </a:lnTo>
                  <a:lnTo>
                    <a:pt x="148" y="6"/>
                  </a:lnTo>
                  <a:lnTo>
                    <a:pt x="155" y="11"/>
                  </a:lnTo>
                  <a:lnTo>
                    <a:pt x="164" y="22"/>
                  </a:lnTo>
                  <a:lnTo>
                    <a:pt x="175" y="42"/>
                  </a:lnTo>
                  <a:lnTo>
                    <a:pt x="190" y="75"/>
                  </a:lnTo>
                  <a:lnTo>
                    <a:pt x="206" y="115"/>
                  </a:lnTo>
                  <a:lnTo>
                    <a:pt x="221" y="159"/>
                  </a:lnTo>
                  <a:lnTo>
                    <a:pt x="237" y="204"/>
                  </a:lnTo>
                  <a:lnTo>
                    <a:pt x="250" y="246"/>
                  </a:lnTo>
                  <a:lnTo>
                    <a:pt x="259" y="283"/>
                  </a:lnTo>
                  <a:lnTo>
                    <a:pt x="264" y="307"/>
                  </a:lnTo>
                  <a:lnTo>
                    <a:pt x="275" y="374"/>
                  </a:lnTo>
                  <a:lnTo>
                    <a:pt x="286" y="433"/>
                  </a:lnTo>
                  <a:lnTo>
                    <a:pt x="297" y="484"/>
                  </a:lnTo>
                  <a:lnTo>
                    <a:pt x="305" y="524"/>
                  </a:lnTo>
                  <a:lnTo>
                    <a:pt x="306" y="557"/>
                  </a:lnTo>
                  <a:lnTo>
                    <a:pt x="305" y="580"/>
                  </a:lnTo>
                  <a:lnTo>
                    <a:pt x="295" y="593"/>
                  </a:lnTo>
                  <a:lnTo>
                    <a:pt x="279" y="597"/>
                  </a:lnTo>
                  <a:lnTo>
                    <a:pt x="272" y="597"/>
                  </a:lnTo>
                  <a:lnTo>
                    <a:pt x="257" y="599"/>
                  </a:lnTo>
                  <a:lnTo>
                    <a:pt x="237" y="600"/>
                  </a:lnTo>
                  <a:lnTo>
                    <a:pt x="213" y="604"/>
                  </a:lnTo>
                  <a:lnTo>
                    <a:pt x="190" y="608"/>
                  </a:lnTo>
                  <a:lnTo>
                    <a:pt x="170" y="611"/>
                  </a:lnTo>
                  <a:lnTo>
                    <a:pt x="153" y="613"/>
                  </a:lnTo>
                  <a:lnTo>
                    <a:pt x="144" y="617"/>
                  </a:lnTo>
                  <a:lnTo>
                    <a:pt x="137" y="621"/>
                  </a:lnTo>
                  <a:lnTo>
                    <a:pt x="133" y="619"/>
                  </a:lnTo>
                  <a:lnTo>
                    <a:pt x="131" y="617"/>
                  </a:lnTo>
                  <a:lnTo>
                    <a:pt x="130" y="611"/>
                  </a:lnTo>
                  <a:lnTo>
                    <a:pt x="128" y="595"/>
                  </a:lnTo>
                  <a:lnTo>
                    <a:pt x="126" y="564"/>
                  </a:lnTo>
                  <a:lnTo>
                    <a:pt x="124" y="531"/>
                  </a:lnTo>
                  <a:lnTo>
                    <a:pt x="122" y="509"/>
                  </a:lnTo>
                  <a:lnTo>
                    <a:pt x="120" y="471"/>
                  </a:lnTo>
                  <a:lnTo>
                    <a:pt x="115" y="407"/>
                  </a:lnTo>
                  <a:lnTo>
                    <a:pt x="111" y="345"/>
                  </a:lnTo>
                  <a:lnTo>
                    <a:pt x="108" y="305"/>
                  </a:lnTo>
                  <a:lnTo>
                    <a:pt x="100" y="267"/>
                  </a:lnTo>
                  <a:lnTo>
                    <a:pt x="89" y="199"/>
                  </a:lnTo>
                  <a:lnTo>
                    <a:pt x="79" y="137"/>
                  </a:lnTo>
                  <a:lnTo>
                    <a:pt x="73" y="110"/>
                  </a:lnTo>
                  <a:lnTo>
                    <a:pt x="0" y="80"/>
                  </a:lnTo>
                  <a:lnTo>
                    <a:pt x="2" y="53"/>
                  </a:lnTo>
                  <a:lnTo>
                    <a:pt x="9" y="33"/>
                  </a:lnTo>
                  <a:lnTo>
                    <a:pt x="24" y="20"/>
                  </a:lnTo>
                  <a:lnTo>
                    <a:pt x="42" y="13"/>
                  </a:lnTo>
                  <a:lnTo>
                    <a:pt x="60" y="7"/>
                  </a:lnTo>
                  <a:lnTo>
                    <a:pt x="79" y="6"/>
                  </a:lnTo>
                  <a:lnTo>
                    <a:pt x="97" y="4"/>
                  </a:lnTo>
                  <a:lnTo>
                    <a:pt x="11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71" name="Freeform 38"/>
            <p:cNvSpPr>
              <a:spLocks/>
            </p:cNvSpPr>
            <p:nvPr/>
          </p:nvSpPr>
          <p:spPr bwMode="auto">
            <a:xfrm>
              <a:off x="5363" y="2168"/>
              <a:ext cx="306" cy="621"/>
            </a:xfrm>
            <a:custGeom>
              <a:avLst/>
              <a:gdLst>
                <a:gd name="T0" fmla="*/ 110 w 306"/>
                <a:gd name="T1" fmla="*/ 2 h 621"/>
                <a:gd name="T2" fmla="*/ 126 w 306"/>
                <a:gd name="T3" fmla="*/ 0 h 621"/>
                <a:gd name="T4" fmla="*/ 137 w 306"/>
                <a:gd name="T5" fmla="*/ 0 h 621"/>
                <a:gd name="T6" fmla="*/ 148 w 306"/>
                <a:gd name="T7" fmla="*/ 6 h 621"/>
                <a:gd name="T8" fmla="*/ 164 w 306"/>
                <a:gd name="T9" fmla="*/ 22 h 621"/>
                <a:gd name="T10" fmla="*/ 175 w 306"/>
                <a:gd name="T11" fmla="*/ 42 h 621"/>
                <a:gd name="T12" fmla="*/ 206 w 306"/>
                <a:gd name="T13" fmla="*/ 115 h 621"/>
                <a:gd name="T14" fmla="*/ 237 w 306"/>
                <a:gd name="T15" fmla="*/ 204 h 621"/>
                <a:gd name="T16" fmla="*/ 259 w 306"/>
                <a:gd name="T17" fmla="*/ 283 h 621"/>
                <a:gd name="T18" fmla="*/ 264 w 306"/>
                <a:gd name="T19" fmla="*/ 307 h 621"/>
                <a:gd name="T20" fmla="*/ 286 w 306"/>
                <a:gd name="T21" fmla="*/ 433 h 621"/>
                <a:gd name="T22" fmla="*/ 305 w 306"/>
                <a:gd name="T23" fmla="*/ 524 h 621"/>
                <a:gd name="T24" fmla="*/ 305 w 306"/>
                <a:gd name="T25" fmla="*/ 580 h 621"/>
                <a:gd name="T26" fmla="*/ 279 w 306"/>
                <a:gd name="T27" fmla="*/ 597 h 621"/>
                <a:gd name="T28" fmla="*/ 272 w 306"/>
                <a:gd name="T29" fmla="*/ 597 h 621"/>
                <a:gd name="T30" fmla="*/ 237 w 306"/>
                <a:gd name="T31" fmla="*/ 600 h 621"/>
                <a:gd name="T32" fmla="*/ 190 w 306"/>
                <a:gd name="T33" fmla="*/ 608 h 621"/>
                <a:gd name="T34" fmla="*/ 153 w 306"/>
                <a:gd name="T35" fmla="*/ 613 h 621"/>
                <a:gd name="T36" fmla="*/ 144 w 306"/>
                <a:gd name="T37" fmla="*/ 617 h 621"/>
                <a:gd name="T38" fmla="*/ 133 w 306"/>
                <a:gd name="T39" fmla="*/ 619 h 621"/>
                <a:gd name="T40" fmla="*/ 130 w 306"/>
                <a:gd name="T41" fmla="*/ 611 h 621"/>
                <a:gd name="T42" fmla="*/ 128 w 306"/>
                <a:gd name="T43" fmla="*/ 595 h 621"/>
                <a:gd name="T44" fmla="*/ 124 w 306"/>
                <a:gd name="T45" fmla="*/ 531 h 621"/>
                <a:gd name="T46" fmla="*/ 122 w 306"/>
                <a:gd name="T47" fmla="*/ 509 h 621"/>
                <a:gd name="T48" fmla="*/ 115 w 306"/>
                <a:gd name="T49" fmla="*/ 407 h 621"/>
                <a:gd name="T50" fmla="*/ 108 w 306"/>
                <a:gd name="T51" fmla="*/ 305 h 621"/>
                <a:gd name="T52" fmla="*/ 100 w 306"/>
                <a:gd name="T53" fmla="*/ 267 h 621"/>
                <a:gd name="T54" fmla="*/ 79 w 306"/>
                <a:gd name="T55" fmla="*/ 137 h 621"/>
                <a:gd name="T56" fmla="*/ 0 w 306"/>
                <a:gd name="T57" fmla="*/ 80 h 621"/>
                <a:gd name="T58" fmla="*/ 2 w 306"/>
                <a:gd name="T59" fmla="*/ 53 h 621"/>
                <a:gd name="T60" fmla="*/ 24 w 306"/>
                <a:gd name="T61" fmla="*/ 20 h 621"/>
                <a:gd name="T62" fmla="*/ 60 w 306"/>
                <a:gd name="T63" fmla="*/ 7 h 621"/>
                <a:gd name="T64" fmla="*/ 97 w 306"/>
                <a:gd name="T65" fmla="*/ 4 h 62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6"/>
                <a:gd name="T100" fmla="*/ 0 h 621"/>
                <a:gd name="T101" fmla="*/ 306 w 306"/>
                <a:gd name="T102" fmla="*/ 621 h 62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6" h="621">
                  <a:moveTo>
                    <a:pt x="110" y="2"/>
                  </a:moveTo>
                  <a:lnTo>
                    <a:pt x="110" y="2"/>
                  </a:lnTo>
                  <a:lnTo>
                    <a:pt x="119" y="2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7" y="0"/>
                  </a:lnTo>
                  <a:lnTo>
                    <a:pt x="142" y="2"/>
                  </a:lnTo>
                  <a:lnTo>
                    <a:pt x="148" y="6"/>
                  </a:lnTo>
                  <a:lnTo>
                    <a:pt x="155" y="11"/>
                  </a:lnTo>
                  <a:lnTo>
                    <a:pt x="164" y="22"/>
                  </a:lnTo>
                  <a:lnTo>
                    <a:pt x="175" y="42"/>
                  </a:lnTo>
                  <a:lnTo>
                    <a:pt x="190" y="75"/>
                  </a:lnTo>
                  <a:lnTo>
                    <a:pt x="206" y="115"/>
                  </a:lnTo>
                  <a:lnTo>
                    <a:pt x="221" y="159"/>
                  </a:lnTo>
                  <a:lnTo>
                    <a:pt x="237" y="204"/>
                  </a:lnTo>
                  <a:lnTo>
                    <a:pt x="250" y="246"/>
                  </a:lnTo>
                  <a:lnTo>
                    <a:pt x="259" y="283"/>
                  </a:lnTo>
                  <a:lnTo>
                    <a:pt x="264" y="307"/>
                  </a:lnTo>
                  <a:lnTo>
                    <a:pt x="275" y="374"/>
                  </a:lnTo>
                  <a:lnTo>
                    <a:pt x="286" y="433"/>
                  </a:lnTo>
                  <a:lnTo>
                    <a:pt x="297" y="484"/>
                  </a:lnTo>
                  <a:lnTo>
                    <a:pt x="305" y="524"/>
                  </a:lnTo>
                  <a:lnTo>
                    <a:pt x="306" y="557"/>
                  </a:lnTo>
                  <a:lnTo>
                    <a:pt x="305" y="580"/>
                  </a:lnTo>
                  <a:lnTo>
                    <a:pt x="295" y="593"/>
                  </a:lnTo>
                  <a:lnTo>
                    <a:pt x="279" y="597"/>
                  </a:lnTo>
                  <a:lnTo>
                    <a:pt x="272" y="597"/>
                  </a:lnTo>
                  <a:lnTo>
                    <a:pt x="257" y="599"/>
                  </a:lnTo>
                  <a:lnTo>
                    <a:pt x="237" y="600"/>
                  </a:lnTo>
                  <a:lnTo>
                    <a:pt x="213" y="604"/>
                  </a:lnTo>
                  <a:lnTo>
                    <a:pt x="190" y="608"/>
                  </a:lnTo>
                  <a:lnTo>
                    <a:pt x="170" y="611"/>
                  </a:lnTo>
                  <a:lnTo>
                    <a:pt x="153" y="613"/>
                  </a:lnTo>
                  <a:lnTo>
                    <a:pt x="144" y="617"/>
                  </a:lnTo>
                  <a:lnTo>
                    <a:pt x="137" y="621"/>
                  </a:lnTo>
                  <a:lnTo>
                    <a:pt x="133" y="619"/>
                  </a:lnTo>
                  <a:lnTo>
                    <a:pt x="131" y="617"/>
                  </a:lnTo>
                  <a:lnTo>
                    <a:pt x="130" y="611"/>
                  </a:lnTo>
                  <a:lnTo>
                    <a:pt x="128" y="595"/>
                  </a:lnTo>
                  <a:lnTo>
                    <a:pt x="126" y="564"/>
                  </a:lnTo>
                  <a:lnTo>
                    <a:pt x="124" y="531"/>
                  </a:lnTo>
                  <a:lnTo>
                    <a:pt x="122" y="509"/>
                  </a:lnTo>
                  <a:lnTo>
                    <a:pt x="120" y="471"/>
                  </a:lnTo>
                  <a:lnTo>
                    <a:pt x="115" y="407"/>
                  </a:lnTo>
                  <a:lnTo>
                    <a:pt x="111" y="345"/>
                  </a:lnTo>
                  <a:lnTo>
                    <a:pt x="108" y="305"/>
                  </a:lnTo>
                  <a:lnTo>
                    <a:pt x="100" y="267"/>
                  </a:lnTo>
                  <a:lnTo>
                    <a:pt x="89" y="199"/>
                  </a:lnTo>
                  <a:lnTo>
                    <a:pt x="79" y="137"/>
                  </a:lnTo>
                  <a:lnTo>
                    <a:pt x="73" y="110"/>
                  </a:lnTo>
                  <a:lnTo>
                    <a:pt x="0" y="80"/>
                  </a:lnTo>
                  <a:lnTo>
                    <a:pt x="2" y="53"/>
                  </a:lnTo>
                  <a:lnTo>
                    <a:pt x="9" y="33"/>
                  </a:lnTo>
                  <a:lnTo>
                    <a:pt x="24" y="20"/>
                  </a:lnTo>
                  <a:lnTo>
                    <a:pt x="42" y="13"/>
                  </a:lnTo>
                  <a:lnTo>
                    <a:pt x="60" y="7"/>
                  </a:lnTo>
                  <a:lnTo>
                    <a:pt x="79" y="6"/>
                  </a:lnTo>
                  <a:lnTo>
                    <a:pt x="97" y="4"/>
                  </a:lnTo>
                  <a:lnTo>
                    <a:pt x="110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72" name="Freeform 39"/>
            <p:cNvSpPr>
              <a:spLocks/>
            </p:cNvSpPr>
            <p:nvPr/>
          </p:nvSpPr>
          <p:spPr bwMode="auto">
            <a:xfrm>
              <a:off x="5393" y="2228"/>
              <a:ext cx="49" cy="41"/>
            </a:xfrm>
            <a:custGeom>
              <a:avLst/>
              <a:gdLst>
                <a:gd name="T0" fmla="*/ 20 w 49"/>
                <a:gd name="T1" fmla="*/ 42 h 42"/>
                <a:gd name="T2" fmla="*/ 49 w 49"/>
                <a:gd name="T3" fmla="*/ 30 h 42"/>
                <a:gd name="T4" fmla="*/ 0 w 49"/>
                <a:gd name="T5" fmla="*/ 30 h 42"/>
                <a:gd name="T6" fmla="*/ 0 w 49"/>
                <a:gd name="T7" fmla="*/ 30 h 42"/>
                <a:gd name="T8" fmla="*/ 0 w 49"/>
                <a:gd name="T9" fmla="*/ 15 h 42"/>
                <a:gd name="T10" fmla="*/ 4 w 49"/>
                <a:gd name="T11" fmla="*/ 0 h 42"/>
                <a:gd name="T12" fmla="*/ 15 w 49"/>
                <a:gd name="T13" fmla="*/ 0 h 42"/>
                <a:gd name="T14" fmla="*/ 37 w 49"/>
                <a:gd name="T15" fmla="*/ 33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9"/>
                <a:gd name="T25" fmla="*/ 0 h 42"/>
                <a:gd name="T26" fmla="*/ 49 w 49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9" h="42">
                  <a:moveTo>
                    <a:pt x="20" y="42"/>
                  </a:moveTo>
                  <a:lnTo>
                    <a:pt x="49" y="30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4" y="0"/>
                  </a:lnTo>
                  <a:lnTo>
                    <a:pt x="15" y="0"/>
                  </a:lnTo>
                  <a:lnTo>
                    <a:pt x="37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73" name="Freeform 40"/>
            <p:cNvSpPr>
              <a:spLocks/>
            </p:cNvSpPr>
            <p:nvPr/>
          </p:nvSpPr>
          <p:spPr bwMode="auto">
            <a:xfrm>
              <a:off x="5482" y="2605"/>
              <a:ext cx="118" cy="54"/>
            </a:xfrm>
            <a:custGeom>
              <a:avLst/>
              <a:gdLst>
                <a:gd name="T0" fmla="*/ 0 w 119"/>
                <a:gd name="T1" fmla="*/ 53 h 53"/>
                <a:gd name="T2" fmla="*/ 0 w 119"/>
                <a:gd name="T3" fmla="*/ 53 h 53"/>
                <a:gd name="T4" fmla="*/ 9 w 119"/>
                <a:gd name="T5" fmla="*/ 48 h 53"/>
                <a:gd name="T6" fmla="*/ 24 w 119"/>
                <a:gd name="T7" fmla="*/ 41 h 53"/>
                <a:gd name="T8" fmla="*/ 40 w 119"/>
                <a:gd name="T9" fmla="*/ 33 h 53"/>
                <a:gd name="T10" fmla="*/ 60 w 119"/>
                <a:gd name="T11" fmla="*/ 24 h 53"/>
                <a:gd name="T12" fmla="*/ 79 w 119"/>
                <a:gd name="T13" fmla="*/ 15 h 53"/>
                <a:gd name="T14" fmla="*/ 97 w 119"/>
                <a:gd name="T15" fmla="*/ 10 h 53"/>
                <a:gd name="T16" fmla="*/ 110 w 119"/>
                <a:gd name="T17" fmla="*/ 4 h 53"/>
                <a:gd name="T18" fmla="*/ 119 w 119"/>
                <a:gd name="T19" fmla="*/ 0 h 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9"/>
                <a:gd name="T31" fmla="*/ 0 h 53"/>
                <a:gd name="T32" fmla="*/ 119 w 119"/>
                <a:gd name="T33" fmla="*/ 53 h 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9" h="53">
                  <a:moveTo>
                    <a:pt x="0" y="53"/>
                  </a:moveTo>
                  <a:lnTo>
                    <a:pt x="0" y="53"/>
                  </a:lnTo>
                  <a:lnTo>
                    <a:pt x="9" y="48"/>
                  </a:lnTo>
                  <a:lnTo>
                    <a:pt x="24" y="41"/>
                  </a:lnTo>
                  <a:lnTo>
                    <a:pt x="40" y="33"/>
                  </a:lnTo>
                  <a:lnTo>
                    <a:pt x="60" y="24"/>
                  </a:lnTo>
                  <a:lnTo>
                    <a:pt x="79" y="15"/>
                  </a:lnTo>
                  <a:lnTo>
                    <a:pt x="97" y="10"/>
                  </a:lnTo>
                  <a:lnTo>
                    <a:pt x="110" y="4"/>
                  </a:lnTo>
                  <a:lnTo>
                    <a:pt x="1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74" name="Freeform 41"/>
            <p:cNvSpPr>
              <a:spLocks/>
            </p:cNvSpPr>
            <p:nvPr/>
          </p:nvSpPr>
          <p:spPr bwMode="auto">
            <a:xfrm>
              <a:off x="5492" y="2654"/>
              <a:ext cx="84" cy="49"/>
            </a:xfrm>
            <a:custGeom>
              <a:avLst/>
              <a:gdLst>
                <a:gd name="T0" fmla="*/ 0 w 84"/>
                <a:gd name="T1" fmla="*/ 49 h 49"/>
                <a:gd name="T2" fmla="*/ 0 w 84"/>
                <a:gd name="T3" fmla="*/ 49 h 49"/>
                <a:gd name="T4" fmla="*/ 2 w 84"/>
                <a:gd name="T5" fmla="*/ 47 h 49"/>
                <a:gd name="T6" fmla="*/ 7 w 84"/>
                <a:gd name="T7" fmla="*/ 42 h 49"/>
                <a:gd name="T8" fmla="*/ 14 w 84"/>
                <a:gd name="T9" fmla="*/ 35 h 49"/>
                <a:gd name="T10" fmla="*/ 25 w 84"/>
                <a:gd name="T11" fmla="*/ 27 h 49"/>
                <a:gd name="T12" fmla="*/ 38 w 84"/>
                <a:gd name="T13" fmla="*/ 18 h 49"/>
                <a:gd name="T14" fmla="*/ 53 w 84"/>
                <a:gd name="T15" fmla="*/ 9 h 49"/>
                <a:gd name="T16" fmla="*/ 67 w 84"/>
                <a:gd name="T17" fmla="*/ 4 h 49"/>
                <a:gd name="T18" fmla="*/ 84 w 84"/>
                <a:gd name="T19" fmla="*/ 0 h 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"/>
                <a:gd name="T31" fmla="*/ 0 h 49"/>
                <a:gd name="T32" fmla="*/ 84 w 84"/>
                <a:gd name="T33" fmla="*/ 49 h 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" h="49">
                  <a:moveTo>
                    <a:pt x="0" y="49"/>
                  </a:moveTo>
                  <a:lnTo>
                    <a:pt x="0" y="49"/>
                  </a:lnTo>
                  <a:lnTo>
                    <a:pt x="2" y="47"/>
                  </a:lnTo>
                  <a:lnTo>
                    <a:pt x="7" y="42"/>
                  </a:lnTo>
                  <a:lnTo>
                    <a:pt x="14" y="35"/>
                  </a:lnTo>
                  <a:lnTo>
                    <a:pt x="25" y="27"/>
                  </a:lnTo>
                  <a:lnTo>
                    <a:pt x="38" y="18"/>
                  </a:lnTo>
                  <a:lnTo>
                    <a:pt x="53" y="9"/>
                  </a:lnTo>
                  <a:lnTo>
                    <a:pt x="67" y="4"/>
                  </a:lnTo>
                  <a:lnTo>
                    <a:pt x="8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75" name="Freeform 42"/>
            <p:cNvSpPr>
              <a:spLocks/>
            </p:cNvSpPr>
            <p:nvPr/>
          </p:nvSpPr>
          <p:spPr bwMode="auto">
            <a:xfrm>
              <a:off x="5480" y="2587"/>
              <a:ext cx="162" cy="67"/>
            </a:xfrm>
            <a:custGeom>
              <a:avLst/>
              <a:gdLst>
                <a:gd name="T0" fmla="*/ 0 w 163"/>
                <a:gd name="T1" fmla="*/ 63 h 69"/>
                <a:gd name="T2" fmla="*/ 0 w 163"/>
                <a:gd name="T3" fmla="*/ 63 h 69"/>
                <a:gd name="T4" fmla="*/ 11 w 163"/>
                <a:gd name="T5" fmla="*/ 69 h 69"/>
                <a:gd name="T6" fmla="*/ 10 w 163"/>
                <a:gd name="T7" fmla="*/ 62 h 69"/>
                <a:gd name="T8" fmla="*/ 6 w 163"/>
                <a:gd name="T9" fmla="*/ 49 h 69"/>
                <a:gd name="T10" fmla="*/ 2 w 163"/>
                <a:gd name="T11" fmla="*/ 43 h 69"/>
                <a:gd name="T12" fmla="*/ 2 w 163"/>
                <a:gd name="T13" fmla="*/ 43 h 69"/>
                <a:gd name="T14" fmla="*/ 10 w 163"/>
                <a:gd name="T15" fmla="*/ 40 h 69"/>
                <a:gd name="T16" fmla="*/ 24 w 163"/>
                <a:gd name="T17" fmla="*/ 32 h 69"/>
                <a:gd name="T18" fmla="*/ 44 w 163"/>
                <a:gd name="T19" fmla="*/ 25 h 69"/>
                <a:gd name="T20" fmla="*/ 68 w 163"/>
                <a:gd name="T21" fmla="*/ 18 h 69"/>
                <a:gd name="T22" fmla="*/ 93 w 163"/>
                <a:gd name="T23" fmla="*/ 10 h 69"/>
                <a:gd name="T24" fmla="*/ 119 w 163"/>
                <a:gd name="T25" fmla="*/ 5 h 69"/>
                <a:gd name="T26" fmla="*/ 143 w 163"/>
                <a:gd name="T27" fmla="*/ 1 h 69"/>
                <a:gd name="T28" fmla="*/ 163 w 163"/>
                <a:gd name="T29" fmla="*/ 0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3"/>
                <a:gd name="T46" fmla="*/ 0 h 69"/>
                <a:gd name="T47" fmla="*/ 163 w 163"/>
                <a:gd name="T48" fmla="*/ 69 h 6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3" h="69">
                  <a:moveTo>
                    <a:pt x="0" y="63"/>
                  </a:moveTo>
                  <a:lnTo>
                    <a:pt x="0" y="63"/>
                  </a:lnTo>
                  <a:lnTo>
                    <a:pt x="11" y="69"/>
                  </a:lnTo>
                  <a:lnTo>
                    <a:pt x="10" y="62"/>
                  </a:lnTo>
                  <a:lnTo>
                    <a:pt x="6" y="49"/>
                  </a:lnTo>
                  <a:lnTo>
                    <a:pt x="2" y="43"/>
                  </a:lnTo>
                  <a:lnTo>
                    <a:pt x="10" y="40"/>
                  </a:lnTo>
                  <a:lnTo>
                    <a:pt x="24" y="32"/>
                  </a:lnTo>
                  <a:lnTo>
                    <a:pt x="44" y="25"/>
                  </a:lnTo>
                  <a:lnTo>
                    <a:pt x="68" y="18"/>
                  </a:lnTo>
                  <a:lnTo>
                    <a:pt x="93" y="10"/>
                  </a:lnTo>
                  <a:lnTo>
                    <a:pt x="119" y="5"/>
                  </a:lnTo>
                  <a:lnTo>
                    <a:pt x="143" y="1"/>
                  </a:lnTo>
                  <a:lnTo>
                    <a:pt x="1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76" name="Freeform 43"/>
            <p:cNvSpPr>
              <a:spLocks/>
            </p:cNvSpPr>
            <p:nvPr/>
          </p:nvSpPr>
          <p:spPr bwMode="auto">
            <a:xfrm>
              <a:off x="5571" y="2595"/>
              <a:ext cx="121" cy="148"/>
            </a:xfrm>
            <a:custGeom>
              <a:avLst/>
              <a:gdLst>
                <a:gd name="T0" fmla="*/ 42 w 120"/>
                <a:gd name="T1" fmla="*/ 146 h 147"/>
                <a:gd name="T2" fmla="*/ 55 w 120"/>
                <a:gd name="T3" fmla="*/ 147 h 147"/>
                <a:gd name="T4" fmla="*/ 66 w 120"/>
                <a:gd name="T5" fmla="*/ 146 h 147"/>
                <a:gd name="T6" fmla="*/ 78 w 120"/>
                <a:gd name="T7" fmla="*/ 140 h 147"/>
                <a:gd name="T8" fmla="*/ 89 w 120"/>
                <a:gd name="T9" fmla="*/ 135 h 147"/>
                <a:gd name="T10" fmla="*/ 98 w 120"/>
                <a:gd name="T11" fmla="*/ 126 h 147"/>
                <a:gd name="T12" fmla="*/ 106 w 120"/>
                <a:gd name="T13" fmla="*/ 115 h 147"/>
                <a:gd name="T14" fmla="*/ 113 w 120"/>
                <a:gd name="T15" fmla="*/ 102 h 147"/>
                <a:gd name="T16" fmla="*/ 118 w 120"/>
                <a:gd name="T17" fmla="*/ 87 h 147"/>
                <a:gd name="T18" fmla="*/ 120 w 120"/>
                <a:gd name="T19" fmla="*/ 58 h 147"/>
                <a:gd name="T20" fmla="*/ 113 w 120"/>
                <a:gd name="T21" fmla="*/ 32 h 147"/>
                <a:gd name="T22" fmla="*/ 98 w 120"/>
                <a:gd name="T23" fmla="*/ 12 h 147"/>
                <a:gd name="T24" fmla="*/ 78 w 120"/>
                <a:gd name="T25" fmla="*/ 1 h 147"/>
                <a:gd name="T26" fmla="*/ 66 w 120"/>
                <a:gd name="T27" fmla="*/ 0 h 147"/>
                <a:gd name="T28" fmla="*/ 55 w 120"/>
                <a:gd name="T29" fmla="*/ 1 h 147"/>
                <a:gd name="T30" fmla="*/ 42 w 120"/>
                <a:gd name="T31" fmla="*/ 7 h 147"/>
                <a:gd name="T32" fmla="*/ 33 w 120"/>
                <a:gd name="T33" fmla="*/ 12 h 147"/>
                <a:gd name="T34" fmla="*/ 22 w 120"/>
                <a:gd name="T35" fmla="*/ 22 h 147"/>
                <a:gd name="T36" fmla="*/ 15 w 120"/>
                <a:gd name="T37" fmla="*/ 32 h 147"/>
                <a:gd name="T38" fmla="*/ 7 w 120"/>
                <a:gd name="T39" fmla="*/ 45 h 147"/>
                <a:gd name="T40" fmla="*/ 4 w 120"/>
                <a:gd name="T41" fmla="*/ 60 h 147"/>
                <a:gd name="T42" fmla="*/ 0 w 120"/>
                <a:gd name="T43" fmla="*/ 89 h 147"/>
                <a:gd name="T44" fmla="*/ 7 w 120"/>
                <a:gd name="T45" fmla="*/ 115 h 147"/>
                <a:gd name="T46" fmla="*/ 22 w 120"/>
                <a:gd name="T47" fmla="*/ 135 h 147"/>
                <a:gd name="T48" fmla="*/ 42 w 120"/>
                <a:gd name="T49" fmla="*/ 146 h 1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47"/>
                <a:gd name="T77" fmla="*/ 120 w 120"/>
                <a:gd name="T78" fmla="*/ 147 h 1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47">
                  <a:moveTo>
                    <a:pt x="42" y="146"/>
                  </a:moveTo>
                  <a:lnTo>
                    <a:pt x="55" y="147"/>
                  </a:lnTo>
                  <a:lnTo>
                    <a:pt x="66" y="146"/>
                  </a:lnTo>
                  <a:lnTo>
                    <a:pt x="78" y="140"/>
                  </a:lnTo>
                  <a:lnTo>
                    <a:pt x="89" y="135"/>
                  </a:lnTo>
                  <a:lnTo>
                    <a:pt x="98" y="126"/>
                  </a:lnTo>
                  <a:lnTo>
                    <a:pt x="106" y="115"/>
                  </a:lnTo>
                  <a:lnTo>
                    <a:pt x="113" y="102"/>
                  </a:lnTo>
                  <a:lnTo>
                    <a:pt x="118" y="87"/>
                  </a:lnTo>
                  <a:lnTo>
                    <a:pt x="120" y="58"/>
                  </a:lnTo>
                  <a:lnTo>
                    <a:pt x="113" y="32"/>
                  </a:lnTo>
                  <a:lnTo>
                    <a:pt x="98" y="12"/>
                  </a:lnTo>
                  <a:lnTo>
                    <a:pt x="78" y="1"/>
                  </a:lnTo>
                  <a:lnTo>
                    <a:pt x="66" y="0"/>
                  </a:lnTo>
                  <a:lnTo>
                    <a:pt x="55" y="1"/>
                  </a:lnTo>
                  <a:lnTo>
                    <a:pt x="42" y="7"/>
                  </a:lnTo>
                  <a:lnTo>
                    <a:pt x="33" y="12"/>
                  </a:lnTo>
                  <a:lnTo>
                    <a:pt x="22" y="22"/>
                  </a:lnTo>
                  <a:lnTo>
                    <a:pt x="15" y="32"/>
                  </a:lnTo>
                  <a:lnTo>
                    <a:pt x="7" y="45"/>
                  </a:lnTo>
                  <a:lnTo>
                    <a:pt x="4" y="60"/>
                  </a:lnTo>
                  <a:lnTo>
                    <a:pt x="0" y="89"/>
                  </a:lnTo>
                  <a:lnTo>
                    <a:pt x="7" y="115"/>
                  </a:lnTo>
                  <a:lnTo>
                    <a:pt x="22" y="135"/>
                  </a:lnTo>
                  <a:lnTo>
                    <a:pt x="42" y="146"/>
                  </a:lnTo>
                  <a:close/>
                </a:path>
              </a:pathLst>
            </a:custGeom>
            <a:solidFill>
              <a:srgbClr val="C184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77" name="Freeform 44"/>
            <p:cNvSpPr>
              <a:spLocks/>
            </p:cNvSpPr>
            <p:nvPr/>
          </p:nvSpPr>
          <p:spPr bwMode="auto">
            <a:xfrm>
              <a:off x="5571" y="2595"/>
              <a:ext cx="121" cy="148"/>
            </a:xfrm>
            <a:custGeom>
              <a:avLst/>
              <a:gdLst>
                <a:gd name="T0" fmla="*/ 42 w 120"/>
                <a:gd name="T1" fmla="*/ 146 h 147"/>
                <a:gd name="T2" fmla="*/ 42 w 120"/>
                <a:gd name="T3" fmla="*/ 146 h 147"/>
                <a:gd name="T4" fmla="*/ 55 w 120"/>
                <a:gd name="T5" fmla="*/ 147 h 147"/>
                <a:gd name="T6" fmla="*/ 66 w 120"/>
                <a:gd name="T7" fmla="*/ 146 h 147"/>
                <a:gd name="T8" fmla="*/ 78 w 120"/>
                <a:gd name="T9" fmla="*/ 140 h 147"/>
                <a:gd name="T10" fmla="*/ 89 w 120"/>
                <a:gd name="T11" fmla="*/ 135 h 147"/>
                <a:gd name="T12" fmla="*/ 98 w 120"/>
                <a:gd name="T13" fmla="*/ 126 h 147"/>
                <a:gd name="T14" fmla="*/ 106 w 120"/>
                <a:gd name="T15" fmla="*/ 115 h 147"/>
                <a:gd name="T16" fmla="*/ 113 w 120"/>
                <a:gd name="T17" fmla="*/ 102 h 147"/>
                <a:gd name="T18" fmla="*/ 118 w 120"/>
                <a:gd name="T19" fmla="*/ 87 h 147"/>
                <a:gd name="T20" fmla="*/ 118 w 120"/>
                <a:gd name="T21" fmla="*/ 87 h 147"/>
                <a:gd name="T22" fmla="*/ 120 w 120"/>
                <a:gd name="T23" fmla="*/ 58 h 147"/>
                <a:gd name="T24" fmla="*/ 113 w 120"/>
                <a:gd name="T25" fmla="*/ 32 h 147"/>
                <a:gd name="T26" fmla="*/ 98 w 120"/>
                <a:gd name="T27" fmla="*/ 12 h 147"/>
                <a:gd name="T28" fmla="*/ 78 w 120"/>
                <a:gd name="T29" fmla="*/ 1 h 147"/>
                <a:gd name="T30" fmla="*/ 78 w 120"/>
                <a:gd name="T31" fmla="*/ 1 h 147"/>
                <a:gd name="T32" fmla="*/ 66 w 120"/>
                <a:gd name="T33" fmla="*/ 0 h 147"/>
                <a:gd name="T34" fmla="*/ 55 w 120"/>
                <a:gd name="T35" fmla="*/ 1 h 147"/>
                <a:gd name="T36" fmla="*/ 42 w 120"/>
                <a:gd name="T37" fmla="*/ 7 h 147"/>
                <a:gd name="T38" fmla="*/ 33 w 120"/>
                <a:gd name="T39" fmla="*/ 12 h 147"/>
                <a:gd name="T40" fmla="*/ 22 w 120"/>
                <a:gd name="T41" fmla="*/ 22 h 147"/>
                <a:gd name="T42" fmla="*/ 15 w 120"/>
                <a:gd name="T43" fmla="*/ 32 h 147"/>
                <a:gd name="T44" fmla="*/ 7 w 120"/>
                <a:gd name="T45" fmla="*/ 45 h 147"/>
                <a:gd name="T46" fmla="*/ 4 w 120"/>
                <a:gd name="T47" fmla="*/ 60 h 147"/>
                <a:gd name="T48" fmla="*/ 4 w 120"/>
                <a:gd name="T49" fmla="*/ 60 h 147"/>
                <a:gd name="T50" fmla="*/ 0 w 120"/>
                <a:gd name="T51" fmla="*/ 89 h 147"/>
                <a:gd name="T52" fmla="*/ 7 w 120"/>
                <a:gd name="T53" fmla="*/ 115 h 147"/>
                <a:gd name="T54" fmla="*/ 22 w 120"/>
                <a:gd name="T55" fmla="*/ 135 h 147"/>
                <a:gd name="T56" fmla="*/ 42 w 120"/>
                <a:gd name="T57" fmla="*/ 146 h 14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20"/>
                <a:gd name="T88" fmla="*/ 0 h 147"/>
                <a:gd name="T89" fmla="*/ 120 w 120"/>
                <a:gd name="T90" fmla="*/ 147 h 14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20" h="147">
                  <a:moveTo>
                    <a:pt x="42" y="146"/>
                  </a:moveTo>
                  <a:lnTo>
                    <a:pt x="42" y="146"/>
                  </a:lnTo>
                  <a:lnTo>
                    <a:pt x="55" y="147"/>
                  </a:lnTo>
                  <a:lnTo>
                    <a:pt x="66" y="146"/>
                  </a:lnTo>
                  <a:lnTo>
                    <a:pt x="78" y="140"/>
                  </a:lnTo>
                  <a:lnTo>
                    <a:pt x="89" y="135"/>
                  </a:lnTo>
                  <a:lnTo>
                    <a:pt x="98" y="126"/>
                  </a:lnTo>
                  <a:lnTo>
                    <a:pt x="106" y="115"/>
                  </a:lnTo>
                  <a:lnTo>
                    <a:pt x="113" y="102"/>
                  </a:lnTo>
                  <a:lnTo>
                    <a:pt x="118" y="87"/>
                  </a:lnTo>
                  <a:lnTo>
                    <a:pt x="120" y="58"/>
                  </a:lnTo>
                  <a:lnTo>
                    <a:pt x="113" y="32"/>
                  </a:lnTo>
                  <a:lnTo>
                    <a:pt x="98" y="12"/>
                  </a:lnTo>
                  <a:lnTo>
                    <a:pt x="78" y="1"/>
                  </a:lnTo>
                  <a:lnTo>
                    <a:pt x="66" y="0"/>
                  </a:lnTo>
                  <a:lnTo>
                    <a:pt x="55" y="1"/>
                  </a:lnTo>
                  <a:lnTo>
                    <a:pt x="42" y="7"/>
                  </a:lnTo>
                  <a:lnTo>
                    <a:pt x="33" y="12"/>
                  </a:lnTo>
                  <a:lnTo>
                    <a:pt x="22" y="22"/>
                  </a:lnTo>
                  <a:lnTo>
                    <a:pt x="15" y="32"/>
                  </a:lnTo>
                  <a:lnTo>
                    <a:pt x="7" y="45"/>
                  </a:lnTo>
                  <a:lnTo>
                    <a:pt x="4" y="60"/>
                  </a:lnTo>
                  <a:lnTo>
                    <a:pt x="0" y="89"/>
                  </a:lnTo>
                  <a:lnTo>
                    <a:pt x="7" y="115"/>
                  </a:lnTo>
                  <a:lnTo>
                    <a:pt x="22" y="135"/>
                  </a:lnTo>
                  <a:lnTo>
                    <a:pt x="42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78" name="Freeform 45"/>
            <p:cNvSpPr>
              <a:spLocks/>
            </p:cNvSpPr>
            <p:nvPr/>
          </p:nvSpPr>
          <p:spPr bwMode="auto">
            <a:xfrm>
              <a:off x="4123" y="2081"/>
              <a:ext cx="1363" cy="709"/>
            </a:xfrm>
            <a:custGeom>
              <a:avLst/>
              <a:gdLst>
                <a:gd name="T0" fmla="*/ 1349 w 1363"/>
                <a:gd name="T1" fmla="*/ 396 h 708"/>
                <a:gd name="T2" fmla="*/ 1241 w 1363"/>
                <a:gd name="T3" fmla="*/ 171 h 708"/>
                <a:gd name="T4" fmla="*/ 1152 w 1363"/>
                <a:gd name="T5" fmla="*/ 146 h 708"/>
                <a:gd name="T6" fmla="*/ 1022 w 1363"/>
                <a:gd name="T7" fmla="*/ 109 h 708"/>
                <a:gd name="T8" fmla="*/ 917 w 1363"/>
                <a:gd name="T9" fmla="*/ 82 h 708"/>
                <a:gd name="T10" fmla="*/ 822 w 1363"/>
                <a:gd name="T11" fmla="*/ 55 h 708"/>
                <a:gd name="T12" fmla="*/ 764 w 1363"/>
                <a:gd name="T13" fmla="*/ 25 h 708"/>
                <a:gd name="T14" fmla="*/ 676 w 1363"/>
                <a:gd name="T15" fmla="*/ 0 h 708"/>
                <a:gd name="T16" fmla="*/ 605 w 1363"/>
                <a:gd name="T17" fmla="*/ 20 h 708"/>
                <a:gd name="T18" fmla="*/ 565 w 1363"/>
                <a:gd name="T19" fmla="*/ 38 h 708"/>
                <a:gd name="T20" fmla="*/ 521 w 1363"/>
                <a:gd name="T21" fmla="*/ 51 h 708"/>
                <a:gd name="T22" fmla="*/ 454 w 1363"/>
                <a:gd name="T23" fmla="*/ 62 h 708"/>
                <a:gd name="T24" fmla="*/ 328 w 1363"/>
                <a:gd name="T25" fmla="*/ 73 h 708"/>
                <a:gd name="T26" fmla="*/ 284 w 1363"/>
                <a:gd name="T27" fmla="*/ 71 h 708"/>
                <a:gd name="T28" fmla="*/ 244 w 1363"/>
                <a:gd name="T29" fmla="*/ 77 h 708"/>
                <a:gd name="T30" fmla="*/ 188 w 1363"/>
                <a:gd name="T31" fmla="*/ 124 h 708"/>
                <a:gd name="T32" fmla="*/ 147 w 1363"/>
                <a:gd name="T33" fmla="*/ 230 h 708"/>
                <a:gd name="T34" fmla="*/ 109 w 1363"/>
                <a:gd name="T35" fmla="*/ 372 h 708"/>
                <a:gd name="T36" fmla="*/ 67 w 1363"/>
                <a:gd name="T37" fmla="*/ 443 h 708"/>
                <a:gd name="T38" fmla="*/ 18 w 1363"/>
                <a:gd name="T39" fmla="*/ 500 h 708"/>
                <a:gd name="T40" fmla="*/ 31 w 1363"/>
                <a:gd name="T41" fmla="*/ 575 h 708"/>
                <a:gd name="T42" fmla="*/ 104 w 1363"/>
                <a:gd name="T43" fmla="*/ 571 h 708"/>
                <a:gd name="T44" fmla="*/ 142 w 1363"/>
                <a:gd name="T45" fmla="*/ 549 h 708"/>
                <a:gd name="T46" fmla="*/ 240 w 1363"/>
                <a:gd name="T47" fmla="*/ 467 h 708"/>
                <a:gd name="T48" fmla="*/ 275 w 1363"/>
                <a:gd name="T49" fmla="*/ 410 h 708"/>
                <a:gd name="T50" fmla="*/ 341 w 1363"/>
                <a:gd name="T51" fmla="*/ 454 h 708"/>
                <a:gd name="T52" fmla="*/ 408 w 1363"/>
                <a:gd name="T53" fmla="*/ 498 h 708"/>
                <a:gd name="T54" fmla="*/ 328 w 1363"/>
                <a:gd name="T55" fmla="*/ 522 h 708"/>
                <a:gd name="T56" fmla="*/ 253 w 1363"/>
                <a:gd name="T57" fmla="*/ 518 h 708"/>
                <a:gd name="T58" fmla="*/ 153 w 1363"/>
                <a:gd name="T59" fmla="*/ 540 h 708"/>
                <a:gd name="T60" fmla="*/ 84 w 1363"/>
                <a:gd name="T61" fmla="*/ 593 h 708"/>
                <a:gd name="T62" fmla="*/ 56 w 1363"/>
                <a:gd name="T63" fmla="*/ 646 h 708"/>
                <a:gd name="T64" fmla="*/ 76 w 1363"/>
                <a:gd name="T65" fmla="*/ 690 h 708"/>
                <a:gd name="T66" fmla="*/ 144 w 1363"/>
                <a:gd name="T67" fmla="*/ 701 h 708"/>
                <a:gd name="T68" fmla="*/ 237 w 1363"/>
                <a:gd name="T69" fmla="*/ 701 h 708"/>
                <a:gd name="T70" fmla="*/ 288 w 1363"/>
                <a:gd name="T71" fmla="*/ 708 h 708"/>
                <a:gd name="T72" fmla="*/ 366 w 1363"/>
                <a:gd name="T73" fmla="*/ 702 h 708"/>
                <a:gd name="T74" fmla="*/ 456 w 1363"/>
                <a:gd name="T75" fmla="*/ 675 h 708"/>
                <a:gd name="T76" fmla="*/ 550 w 1363"/>
                <a:gd name="T77" fmla="*/ 671 h 708"/>
                <a:gd name="T78" fmla="*/ 609 w 1363"/>
                <a:gd name="T79" fmla="*/ 671 h 708"/>
                <a:gd name="T80" fmla="*/ 661 w 1363"/>
                <a:gd name="T81" fmla="*/ 651 h 708"/>
                <a:gd name="T82" fmla="*/ 713 w 1363"/>
                <a:gd name="T83" fmla="*/ 644 h 708"/>
                <a:gd name="T84" fmla="*/ 749 w 1363"/>
                <a:gd name="T85" fmla="*/ 646 h 708"/>
                <a:gd name="T86" fmla="*/ 789 w 1363"/>
                <a:gd name="T87" fmla="*/ 657 h 708"/>
                <a:gd name="T88" fmla="*/ 878 w 1363"/>
                <a:gd name="T89" fmla="*/ 670 h 708"/>
                <a:gd name="T90" fmla="*/ 928 w 1363"/>
                <a:gd name="T91" fmla="*/ 670 h 708"/>
                <a:gd name="T92" fmla="*/ 1050 w 1363"/>
                <a:gd name="T93" fmla="*/ 659 h 708"/>
                <a:gd name="T94" fmla="*/ 1172 w 1363"/>
                <a:gd name="T95" fmla="*/ 635 h 708"/>
                <a:gd name="T96" fmla="*/ 1243 w 1363"/>
                <a:gd name="T97" fmla="*/ 598 h 708"/>
                <a:gd name="T98" fmla="*/ 1285 w 1363"/>
                <a:gd name="T99" fmla="*/ 600 h 708"/>
                <a:gd name="T100" fmla="*/ 1336 w 1363"/>
                <a:gd name="T101" fmla="*/ 598 h 7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63"/>
                <a:gd name="T154" fmla="*/ 0 h 708"/>
                <a:gd name="T155" fmla="*/ 1363 w 1363"/>
                <a:gd name="T156" fmla="*/ 708 h 7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63" h="708">
                  <a:moveTo>
                    <a:pt x="1363" y="600"/>
                  </a:moveTo>
                  <a:lnTo>
                    <a:pt x="1361" y="562"/>
                  </a:lnTo>
                  <a:lnTo>
                    <a:pt x="1356" y="498"/>
                  </a:lnTo>
                  <a:lnTo>
                    <a:pt x="1352" y="436"/>
                  </a:lnTo>
                  <a:lnTo>
                    <a:pt x="1349" y="396"/>
                  </a:lnTo>
                  <a:lnTo>
                    <a:pt x="1341" y="358"/>
                  </a:lnTo>
                  <a:lnTo>
                    <a:pt x="1330" y="290"/>
                  </a:lnTo>
                  <a:lnTo>
                    <a:pt x="1320" y="228"/>
                  </a:lnTo>
                  <a:lnTo>
                    <a:pt x="1314" y="201"/>
                  </a:lnTo>
                  <a:lnTo>
                    <a:pt x="1241" y="171"/>
                  </a:lnTo>
                  <a:lnTo>
                    <a:pt x="1230" y="168"/>
                  </a:lnTo>
                  <a:lnTo>
                    <a:pt x="1216" y="164"/>
                  </a:lnTo>
                  <a:lnTo>
                    <a:pt x="1196" y="159"/>
                  </a:lnTo>
                  <a:lnTo>
                    <a:pt x="1176" y="153"/>
                  </a:lnTo>
                  <a:lnTo>
                    <a:pt x="1152" y="146"/>
                  </a:lnTo>
                  <a:lnTo>
                    <a:pt x="1128" y="139"/>
                  </a:lnTo>
                  <a:lnTo>
                    <a:pt x="1101" y="131"/>
                  </a:lnTo>
                  <a:lnTo>
                    <a:pt x="1075" y="124"/>
                  </a:lnTo>
                  <a:lnTo>
                    <a:pt x="1048" y="117"/>
                  </a:lnTo>
                  <a:lnTo>
                    <a:pt x="1022" y="109"/>
                  </a:lnTo>
                  <a:lnTo>
                    <a:pt x="997" y="102"/>
                  </a:lnTo>
                  <a:lnTo>
                    <a:pt x="973" y="97"/>
                  </a:lnTo>
                  <a:lnTo>
                    <a:pt x="951" y="89"/>
                  </a:lnTo>
                  <a:lnTo>
                    <a:pt x="931" y="86"/>
                  </a:lnTo>
                  <a:lnTo>
                    <a:pt x="917" y="82"/>
                  </a:lnTo>
                  <a:lnTo>
                    <a:pt x="904" y="80"/>
                  </a:lnTo>
                  <a:lnTo>
                    <a:pt x="884" y="77"/>
                  </a:lnTo>
                  <a:lnTo>
                    <a:pt x="862" y="69"/>
                  </a:lnTo>
                  <a:lnTo>
                    <a:pt x="842" y="62"/>
                  </a:lnTo>
                  <a:lnTo>
                    <a:pt x="822" y="55"/>
                  </a:lnTo>
                  <a:lnTo>
                    <a:pt x="804" y="47"/>
                  </a:lnTo>
                  <a:lnTo>
                    <a:pt x="789" y="40"/>
                  </a:lnTo>
                  <a:lnTo>
                    <a:pt x="778" y="33"/>
                  </a:lnTo>
                  <a:lnTo>
                    <a:pt x="771" y="29"/>
                  </a:lnTo>
                  <a:lnTo>
                    <a:pt x="764" y="25"/>
                  </a:lnTo>
                  <a:lnTo>
                    <a:pt x="751" y="20"/>
                  </a:lnTo>
                  <a:lnTo>
                    <a:pt x="734" y="13"/>
                  </a:lnTo>
                  <a:lnTo>
                    <a:pt x="714" y="7"/>
                  </a:lnTo>
                  <a:lnTo>
                    <a:pt x="694" y="4"/>
                  </a:lnTo>
                  <a:lnTo>
                    <a:pt x="676" y="0"/>
                  </a:lnTo>
                  <a:lnTo>
                    <a:pt x="658" y="2"/>
                  </a:lnTo>
                  <a:lnTo>
                    <a:pt x="641" y="5"/>
                  </a:lnTo>
                  <a:lnTo>
                    <a:pt x="629" y="11"/>
                  </a:lnTo>
                  <a:lnTo>
                    <a:pt x="616" y="16"/>
                  </a:lnTo>
                  <a:lnTo>
                    <a:pt x="605" y="20"/>
                  </a:lnTo>
                  <a:lnTo>
                    <a:pt x="596" y="24"/>
                  </a:lnTo>
                  <a:lnTo>
                    <a:pt x="587" y="27"/>
                  </a:lnTo>
                  <a:lnTo>
                    <a:pt x="578" y="29"/>
                  </a:lnTo>
                  <a:lnTo>
                    <a:pt x="572" y="35"/>
                  </a:lnTo>
                  <a:lnTo>
                    <a:pt x="565" y="38"/>
                  </a:lnTo>
                  <a:lnTo>
                    <a:pt x="558" y="40"/>
                  </a:lnTo>
                  <a:lnTo>
                    <a:pt x="548" y="42"/>
                  </a:lnTo>
                  <a:lnTo>
                    <a:pt x="539" y="45"/>
                  </a:lnTo>
                  <a:lnTo>
                    <a:pt x="530" y="47"/>
                  </a:lnTo>
                  <a:lnTo>
                    <a:pt x="521" y="51"/>
                  </a:lnTo>
                  <a:lnTo>
                    <a:pt x="510" y="55"/>
                  </a:lnTo>
                  <a:lnTo>
                    <a:pt x="501" y="56"/>
                  </a:lnTo>
                  <a:lnTo>
                    <a:pt x="490" y="58"/>
                  </a:lnTo>
                  <a:lnTo>
                    <a:pt x="476" y="60"/>
                  </a:lnTo>
                  <a:lnTo>
                    <a:pt x="454" y="62"/>
                  </a:lnTo>
                  <a:lnTo>
                    <a:pt x="426" y="66"/>
                  </a:lnTo>
                  <a:lnTo>
                    <a:pt x="397" y="67"/>
                  </a:lnTo>
                  <a:lnTo>
                    <a:pt x="370" y="69"/>
                  </a:lnTo>
                  <a:lnTo>
                    <a:pt x="344" y="71"/>
                  </a:lnTo>
                  <a:lnTo>
                    <a:pt x="328" y="73"/>
                  </a:lnTo>
                  <a:lnTo>
                    <a:pt x="319" y="73"/>
                  </a:lnTo>
                  <a:lnTo>
                    <a:pt x="313" y="73"/>
                  </a:lnTo>
                  <a:lnTo>
                    <a:pt x="306" y="73"/>
                  </a:lnTo>
                  <a:lnTo>
                    <a:pt x="295" y="71"/>
                  </a:lnTo>
                  <a:lnTo>
                    <a:pt x="284" y="71"/>
                  </a:lnTo>
                  <a:lnTo>
                    <a:pt x="273" y="71"/>
                  </a:lnTo>
                  <a:lnTo>
                    <a:pt x="264" y="71"/>
                  </a:lnTo>
                  <a:lnTo>
                    <a:pt x="255" y="71"/>
                  </a:lnTo>
                  <a:lnTo>
                    <a:pt x="250" y="73"/>
                  </a:lnTo>
                  <a:lnTo>
                    <a:pt x="244" y="77"/>
                  </a:lnTo>
                  <a:lnTo>
                    <a:pt x="235" y="82"/>
                  </a:lnTo>
                  <a:lnTo>
                    <a:pt x="222" y="89"/>
                  </a:lnTo>
                  <a:lnTo>
                    <a:pt x="211" y="98"/>
                  </a:lnTo>
                  <a:lnTo>
                    <a:pt x="198" y="109"/>
                  </a:lnTo>
                  <a:lnTo>
                    <a:pt x="188" y="124"/>
                  </a:lnTo>
                  <a:lnTo>
                    <a:pt x="180" y="140"/>
                  </a:lnTo>
                  <a:lnTo>
                    <a:pt x="175" y="159"/>
                  </a:lnTo>
                  <a:lnTo>
                    <a:pt x="167" y="191"/>
                  </a:lnTo>
                  <a:lnTo>
                    <a:pt x="157" y="215"/>
                  </a:lnTo>
                  <a:lnTo>
                    <a:pt x="147" y="230"/>
                  </a:lnTo>
                  <a:lnTo>
                    <a:pt x="142" y="239"/>
                  </a:lnTo>
                  <a:lnTo>
                    <a:pt x="138" y="261"/>
                  </a:lnTo>
                  <a:lnTo>
                    <a:pt x="129" y="299"/>
                  </a:lnTo>
                  <a:lnTo>
                    <a:pt x="118" y="341"/>
                  </a:lnTo>
                  <a:lnTo>
                    <a:pt x="109" y="372"/>
                  </a:lnTo>
                  <a:lnTo>
                    <a:pt x="104" y="383"/>
                  </a:lnTo>
                  <a:lnTo>
                    <a:pt x="96" y="398"/>
                  </a:lnTo>
                  <a:lnTo>
                    <a:pt x="87" y="412"/>
                  </a:lnTo>
                  <a:lnTo>
                    <a:pt x="78" y="429"/>
                  </a:lnTo>
                  <a:lnTo>
                    <a:pt x="67" y="443"/>
                  </a:lnTo>
                  <a:lnTo>
                    <a:pt x="60" y="456"/>
                  </a:lnTo>
                  <a:lnTo>
                    <a:pt x="53" y="467"/>
                  </a:lnTo>
                  <a:lnTo>
                    <a:pt x="47" y="473"/>
                  </a:lnTo>
                  <a:lnTo>
                    <a:pt x="36" y="483"/>
                  </a:lnTo>
                  <a:lnTo>
                    <a:pt x="18" y="500"/>
                  </a:lnTo>
                  <a:lnTo>
                    <a:pt x="5" y="520"/>
                  </a:lnTo>
                  <a:lnTo>
                    <a:pt x="0" y="535"/>
                  </a:lnTo>
                  <a:lnTo>
                    <a:pt x="5" y="549"/>
                  </a:lnTo>
                  <a:lnTo>
                    <a:pt x="14" y="564"/>
                  </a:lnTo>
                  <a:lnTo>
                    <a:pt x="31" y="575"/>
                  </a:lnTo>
                  <a:lnTo>
                    <a:pt x="49" y="582"/>
                  </a:lnTo>
                  <a:lnTo>
                    <a:pt x="65" y="582"/>
                  </a:lnTo>
                  <a:lnTo>
                    <a:pt x="80" y="580"/>
                  </a:lnTo>
                  <a:lnTo>
                    <a:pt x="93" y="577"/>
                  </a:lnTo>
                  <a:lnTo>
                    <a:pt x="104" y="571"/>
                  </a:lnTo>
                  <a:lnTo>
                    <a:pt x="113" y="566"/>
                  </a:lnTo>
                  <a:lnTo>
                    <a:pt x="120" y="560"/>
                  </a:lnTo>
                  <a:lnTo>
                    <a:pt x="127" y="555"/>
                  </a:lnTo>
                  <a:lnTo>
                    <a:pt x="133" y="553"/>
                  </a:lnTo>
                  <a:lnTo>
                    <a:pt x="142" y="549"/>
                  </a:lnTo>
                  <a:lnTo>
                    <a:pt x="158" y="540"/>
                  </a:lnTo>
                  <a:lnTo>
                    <a:pt x="178" y="525"/>
                  </a:lnTo>
                  <a:lnTo>
                    <a:pt x="200" y="509"/>
                  </a:lnTo>
                  <a:lnTo>
                    <a:pt x="222" y="489"/>
                  </a:lnTo>
                  <a:lnTo>
                    <a:pt x="240" y="467"/>
                  </a:lnTo>
                  <a:lnTo>
                    <a:pt x="253" y="447"/>
                  </a:lnTo>
                  <a:lnTo>
                    <a:pt x="260" y="425"/>
                  </a:lnTo>
                  <a:lnTo>
                    <a:pt x="266" y="423"/>
                  </a:lnTo>
                  <a:lnTo>
                    <a:pt x="271" y="418"/>
                  </a:lnTo>
                  <a:lnTo>
                    <a:pt x="275" y="410"/>
                  </a:lnTo>
                  <a:lnTo>
                    <a:pt x="281" y="401"/>
                  </a:lnTo>
                  <a:lnTo>
                    <a:pt x="284" y="409"/>
                  </a:lnTo>
                  <a:lnTo>
                    <a:pt x="299" y="421"/>
                  </a:lnTo>
                  <a:lnTo>
                    <a:pt x="317" y="438"/>
                  </a:lnTo>
                  <a:lnTo>
                    <a:pt x="341" y="454"/>
                  </a:lnTo>
                  <a:lnTo>
                    <a:pt x="363" y="469"/>
                  </a:lnTo>
                  <a:lnTo>
                    <a:pt x="386" y="483"/>
                  </a:lnTo>
                  <a:lnTo>
                    <a:pt x="404" y="493"/>
                  </a:lnTo>
                  <a:lnTo>
                    <a:pt x="415" y="496"/>
                  </a:lnTo>
                  <a:lnTo>
                    <a:pt x="408" y="498"/>
                  </a:lnTo>
                  <a:lnTo>
                    <a:pt x="397" y="502"/>
                  </a:lnTo>
                  <a:lnTo>
                    <a:pt x="381" y="507"/>
                  </a:lnTo>
                  <a:lnTo>
                    <a:pt x="363" y="511"/>
                  </a:lnTo>
                  <a:lnTo>
                    <a:pt x="344" y="516"/>
                  </a:lnTo>
                  <a:lnTo>
                    <a:pt x="328" y="522"/>
                  </a:lnTo>
                  <a:lnTo>
                    <a:pt x="313" y="525"/>
                  </a:lnTo>
                  <a:lnTo>
                    <a:pt x="306" y="529"/>
                  </a:lnTo>
                  <a:lnTo>
                    <a:pt x="291" y="522"/>
                  </a:lnTo>
                  <a:lnTo>
                    <a:pt x="275" y="518"/>
                  </a:lnTo>
                  <a:lnTo>
                    <a:pt x="253" y="518"/>
                  </a:lnTo>
                  <a:lnTo>
                    <a:pt x="231" y="520"/>
                  </a:lnTo>
                  <a:lnTo>
                    <a:pt x="209" y="524"/>
                  </a:lnTo>
                  <a:lnTo>
                    <a:pt x="188" y="529"/>
                  </a:lnTo>
                  <a:lnTo>
                    <a:pt x="169" y="535"/>
                  </a:lnTo>
                  <a:lnTo>
                    <a:pt x="153" y="540"/>
                  </a:lnTo>
                  <a:lnTo>
                    <a:pt x="138" y="547"/>
                  </a:lnTo>
                  <a:lnTo>
                    <a:pt x="124" y="556"/>
                  </a:lnTo>
                  <a:lnTo>
                    <a:pt x="111" y="567"/>
                  </a:lnTo>
                  <a:lnTo>
                    <a:pt x="96" y="580"/>
                  </a:lnTo>
                  <a:lnTo>
                    <a:pt x="84" y="593"/>
                  </a:lnTo>
                  <a:lnTo>
                    <a:pt x="73" y="604"/>
                  </a:lnTo>
                  <a:lnTo>
                    <a:pt x="64" y="615"/>
                  </a:lnTo>
                  <a:lnTo>
                    <a:pt x="58" y="624"/>
                  </a:lnTo>
                  <a:lnTo>
                    <a:pt x="56" y="631"/>
                  </a:lnTo>
                  <a:lnTo>
                    <a:pt x="56" y="646"/>
                  </a:lnTo>
                  <a:lnTo>
                    <a:pt x="60" y="660"/>
                  </a:lnTo>
                  <a:lnTo>
                    <a:pt x="65" y="673"/>
                  </a:lnTo>
                  <a:lnTo>
                    <a:pt x="69" y="679"/>
                  </a:lnTo>
                  <a:lnTo>
                    <a:pt x="73" y="684"/>
                  </a:lnTo>
                  <a:lnTo>
                    <a:pt x="76" y="690"/>
                  </a:lnTo>
                  <a:lnTo>
                    <a:pt x="82" y="695"/>
                  </a:lnTo>
                  <a:lnTo>
                    <a:pt x="91" y="699"/>
                  </a:lnTo>
                  <a:lnTo>
                    <a:pt x="102" y="701"/>
                  </a:lnTo>
                  <a:lnTo>
                    <a:pt x="120" y="701"/>
                  </a:lnTo>
                  <a:lnTo>
                    <a:pt x="144" y="701"/>
                  </a:lnTo>
                  <a:lnTo>
                    <a:pt x="169" y="699"/>
                  </a:lnTo>
                  <a:lnTo>
                    <a:pt x="191" y="699"/>
                  </a:lnTo>
                  <a:lnTo>
                    <a:pt x="209" y="699"/>
                  </a:lnTo>
                  <a:lnTo>
                    <a:pt x="224" y="699"/>
                  </a:lnTo>
                  <a:lnTo>
                    <a:pt x="237" y="701"/>
                  </a:lnTo>
                  <a:lnTo>
                    <a:pt x="248" y="702"/>
                  </a:lnTo>
                  <a:lnTo>
                    <a:pt x="257" y="704"/>
                  </a:lnTo>
                  <a:lnTo>
                    <a:pt x="264" y="706"/>
                  </a:lnTo>
                  <a:lnTo>
                    <a:pt x="275" y="708"/>
                  </a:lnTo>
                  <a:lnTo>
                    <a:pt x="288" y="708"/>
                  </a:lnTo>
                  <a:lnTo>
                    <a:pt x="302" y="708"/>
                  </a:lnTo>
                  <a:lnTo>
                    <a:pt x="319" y="708"/>
                  </a:lnTo>
                  <a:lnTo>
                    <a:pt x="335" y="708"/>
                  </a:lnTo>
                  <a:lnTo>
                    <a:pt x="352" y="706"/>
                  </a:lnTo>
                  <a:lnTo>
                    <a:pt x="366" y="702"/>
                  </a:lnTo>
                  <a:lnTo>
                    <a:pt x="377" y="699"/>
                  </a:lnTo>
                  <a:lnTo>
                    <a:pt x="390" y="693"/>
                  </a:lnTo>
                  <a:lnTo>
                    <a:pt x="408" y="686"/>
                  </a:lnTo>
                  <a:lnTo>
                    <a:pt x="430" y="681"/>
                  </a:lnTo>
                  <a:lnTo>
                    <a:pt x="456" y="675"/>
                  </a:lnTo>
                  <a:lnTo>
                    <a:pt x="479" y="670"/>
                  </a:lnTo>
                  <a:lnTo>
                    <a:pt x="503" y="666"/>
                  </a:lnTo>
                  <a:lnTo>
                    <a:pt x="523" y="666"/>
                  </a:lnTo>
                  <a:lnTo>
                    <a:pt x="538" y="668"/>
                  </a:lnTo>
                  <a:lnTo>
                    <a:pt x="550" y="671"/>
                  </a:lnTo>
                  <a:lnTo>
                    <a:pt x="563" y="673"/>
                  </a:lnTo>
                  <a:lnTo>
                    <a:pt x="574" y="673"/>
                  </a:lnTo>
                  <a:lnTo>
                    <a:pt x="587" y="673"/>
                  </a:lnTo>
                  <a:lnTo>
                    <a:pt x="598" y="673"/>
                  </a:lnTo>
                  <a:lnTo>
                    <a:pt x="609" y="671"/>
                  </a:lnTo>
                  <a:lnTo>
                    <a:pt x="618" y="668"/>
                  </a:lnTo>
                  <a:lnTo>
                    <a:pt x="629" y="664"/>
                  </a:lnTo>
                  <a:lnTo>
                    <a:pt x="640" y="659"/>
                  </a:lnTo>
                  <a:lnTo>
                    <a:pt x="651" y="655"/>
                  </a:lnTo>
                  <a:lnTo>
                    <a:pt x="661" y="651"/>
                  </a:lnTo>
                  <a:lnTo>
                    <a:pt x="672" y="648"/>
                  </a:lnTo>
                  <a:lnTo>
                    <a:pt x="683" y="646"/>
                  </a:lnTo>
                  <a:lnTo>
                    <a:pt x="694" y="644"/>
                  </a:lnTo>
                  <a:lnTo>
                    <a:pt x="703" y="644"/>
                  </a:lnTo>
                  <a:lnTo>
                    <a:pt x="713" y="644"/>
                  </a:lnTo>
                  <a:lnTo>
                    <a:pt x="720" y="644"/>
                  </a:lnTo>
                  <a:lnTo>
                    <a:pt x="729" y="644"/>
                  </a:lnTo>
                  <a:lnTo>
                    <a:pt x="736" y="644"/>
                  </a:lnTo>
                  <a:lnTo>
                    <a:pt x="744" y="646"/>
                  </a:lnTo>
                  <a:lnTo>
                    <a:pt x="749" y="646"/>
                  </a:lnTo>
                  <a:lnTo>
                    <a:pt x="756" y="648"/>
                  </a:lnTo>
                  <a:lnTo>
                    <a:pt x="764" y="650"/>
                  </a:lnTo>
                  <a:lnTo>
                    <a:pt x="769" y="651"/>
                  </a:lnTo>
                  <a:lnTo>
                    <a:pt x="776" y="653"/>
                  </a:lnTo>
                  <a:lnTo>
                    <a:pt x="789" y="657"/>
                  </a:lnTo>
                  <a:lnTo>
                    <a:pt x="806" y="660"/>
                  </a:lnTo>
                  <a:lnTo>
                    <a:pt x="824" y="662"/>
                  </a:lnTo>
                  <a:lnTo>
                    <a:pt x="842" y="666"/>
                  </a:lnTo>
                  <a:lnTo>
                    <a:pt x="860" y="668"/>
                  </a:lnTo>
                  <a:lnTo>
                    <a:pt x="878" y="670"/>
                  </a:lnTo>
                  <a:lnTo>
                    <a:pt x="893" y="671"/>
                  </a:lnTo>
                  <a:lnTo>
                    <a:pt x="900" y="671"/>
                  </a:lnTo>
                  <a:lnTo>
                    <a:pt x="911" y="670"/>
                  </a:lnTo>
                  <a:lnTo>
                    <a:pt x="928" y="670"/>
                  </a:lnTo>
                  <a:lnTo>
                    <a:pt x="948" y="668"/>
                  </a:lnTo>
                  <a:lnTo>
                    <a:pt x="970" y="666"/>
                  </a:lnTo>
                  <a:lnTo>
                    <a:pt x="995" y="664"/>
                  </a:lnTo>
                  <a:lnTo>
                    <a:pt x="1022" y="662"/>
                  </a:lnTo>
                  <a:lnTo>
                    <a:pt x="1050" y="659"/>
                  </a:lnTo>
                  <a:lnTo>
                    <a:pt x="1077" y="657"/>
                  </a:lnTo>
                  <a:lnTo>
                    <a:pt x="1104" y="651"/>
                  </a:lnTo>
                  <a:lnTo>
                    <a:pt x="1130" y="648"/>
                  </a:lnTo>
                  <a:lnTo>
                    <a:pt x="1152" y="642"/>
                  </a:lnTo>
                  <a:lnTo>
                    <a:pt x="1172" y="635"/>
                  </a:lnTo>
                  <a:lnTo>
                    <a:pt x="1188" y="628"/>
                  </a:lnTo>
                  <a:lnTo>
                    <a:pt x="1201" y="620"/>
                  </a:lnTo>
                  <a:lnTo>
                    <a:pt x="1216" y="609"/>
                  </a:lnTo>
                  <a:lnTo>
                    <a:pt x="1228" y="604"/>
                  </a:lnTo>
                  <a:lnTo>
                    <a:pt x="1243" y="598"/>
                  </a:lnTo>
                  <a:lnTo>
                    <a:pt x="1256" y="597"/>
                  </a:lnTo>
                  <a:lnTo>
                    <a:pt x="1267" y="597"/>
                  </a:lnTo>
                  <a:lnTo>
                    <a:pt x="1276" y="598"/>
                  </a:lnTo>
                  <a:lnTo>
                    <a:pt x="1283" y="598"/>
                  </a:lnTo>
                  <a:lnTo>
                    <a:pt x="1285" y="600"/>
                  </a:lnTo>
                  <a:lnTo>
                    <a:pt x="1290" y="600"/>
                  </a:lnTo>
                  <a:lnTo>
                    <a:pt x="1298" y="602"/>
                  </a:lnTo>
                  <a:lnTo>
                    <a:pt x="1307" y="602"/>
                  </a:lnTo>
                  <a:lnTo>
                    <a:pt x="1320" y="600"/>
                  </a:lnTo>
                  <a:lnTo>
                    <a:pt x="1336" y="598"/>
                  </a:lnTo>
                  <a:lnTo>
                    <a:pt x="1349" y="598"/>
                  </a:lnTo>
                  <a:lnTo>
                    <a:pt x="1358" y="600"/>
                  </a:lnTo>
                  <a:lnTo>
                    <a:pt x="1363" y="600"/>
                  </a:lnTo>
                  <a:close/>
                </a:path>
              </a:pathLst>
            </a:custGeom>
            <a:solidFill>
              <a:srgbClr val="FFE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79" name="Freeform 46"/>
            <p:cNvSpPr>
              <a:spLocks/>
            </p:cNvSpPr>
            <p:nvPr/>
          </p:nvSpPr>
          <p:spPr bwMode="auto">
            <a:xfrm>
              <a:off x="4123" y="2081"/>
              <a:ext cx="1363" cy="709"/>
            </a:xfrm>
            <a:custGeom>
              <a:avLst/>
              <a:gdLst>
                <a:gd name="T0" fmla="*/ 1352 w 1363"/>
                <a:gd name="T1" fmla="*/ 436 h 708"/>
                <a:gd name="T2" fmla="*/ 1320 w 1363"/>
                <a:gd name="T3" fmla="*/ 228 h 708"/>
                <a:gd name="T4" fmla="*/ 1216 w 1363"/>
                <a:gd name="T5" fmla="*/ 164 h 708"/>
                <a:gd name="T6" fmla="*/ 1101 w 1363"/>
                <a:gd name="T7" fmla="*/ 131 h 708"/>
                <a:gd name="T8" fmla="*/ 973 w 1363"/>
                <a:gd name="T9" fmla="*/ 97 h 708"/>
                <a:gd name="T10" fmla="*/ 904 w 1363"/>
                <a:gd name="T11" fmla="*/ 80 h 708"/>
                <a:gd name="T12" fmla="*/ 804 w 1363"/>
                <a:gd name="T13" fmla="*/ 47 h 708"/>
                <a:gd name="T14" fmla="*/ 764 w 1363"/>
                <a:gd name="T15" fmla="*/ 25 h 708"/>
                <a:gd name="T16" fmla="*/ 676 w 1363"/>
                <a:gd name="T17" fmla="*/ 0 h 708"/>
                <a:gd name="T18" fmla="*/ 616 w 1363"/>
                <a:gd name="T19" fmla="*/ 16 h 708"/>
                <a:gd name="T20" fmla="*/ 572 w 1363"/>
                <a:gd name="T21" fmla="*/ 35 h 708"/>
                <a:gd name="T22" fmla="*/ 539 w 1363"/>
                <a:gd name="T23" fmla="*/ 45 h 708"/>
                <a:gd name="T24" fmla="*/ 490 w 1363"/>
                <a:gd name="T25" fmla="*/ 58 h 708"/>
                <a:gd name="T26" fmla="*/ 397 w 1363"/>
                <a:gd name="T27" fmla="*/ 67 h 708"/>
                <a:gd name="T28" fmla="*/ 319 w 1363"/>
                <a:gd name="T29" fmla="*/ 73 h 708"/>
                <a:gd name="T30" fmla="*/ 273 w 1363"/>
                <a:gd name="T31" fmla="*/ 71 h 708"/>
                <a:gd name="T32" fmla="*/ 244 w 1363"/>
                <a:gd name="T33" fmla="*/ 77 h 708"/>
                <a:gd name="T34" fmla="*/ 188 w 1363"/>
                <a:gd name="T35" fmla="*/ 124 h 708"/>
                <a:gd name="T36" fmla="*/ 157 w 1363"/>
                <a:gd name="T37" fmla="*/ 215 h 708"/>
                <a:gd name="T38" fmla="*/ 129 w 1363"/>
                <a:gd name="T39" fmla="*/ 299 h 708"/>
                <a:gd name="T40" fmla="*/ 96 w 1363"/>
                <a:gd name="T41" fmla="*/ 398 h 708"/>
                <a:gd name="T42" fmla="*/ 53 w 1363"/>
                <a:gd name="T43" fmla="*/ 467 h 708"/>
                <a:gd name="T44" fmla="*/ 5 w 1363"/>
                <a:gd name="T45" fmla="*/ 520 h 708"/>
                <a:gd name="T46" fmla="*/ 31 w 1363"/>
                <a:gd name="T47" fmla="*/ 575 h 708"/>
                <a:gd name="T48" fmla="*/ 93 w 1363"/>
                <a:gd name="T49" fmla="*/ 577 h 708"/>
                <a:gd name="T50" fmla="*/ 133 w 1363"/>
                <a:gd name="T51" fmla="*/ 553 h 708"/>
                <a:gd name="T52" fmla="*/ 200 w 1363"/>
                <a:gd name="T53" fmla="*/ 509 h 708"/>
                <a:gd name="T54" fmla="*/ 260 w 1363"/>
                <a:gd name="T55" fmla="*/ 425 h 708"/>
                <a:gd name="T56" fmla="*/ 281 w 1363"/>
                <a:gd name="T57" fmla="*/ 401 h 708"/>
                <a:gd name="T58" fmla="*/ 363 w 1363"/>
                <a:gd name="T59" fmla="*/ 469 h 708"/>
                <a:gd name="T60" fmla="*/ 408 w 1363"/>
                <a:gd name="T61" fmla="*/ 498 h 708"/>
                <a:gd name="T62" fmla="*/ 328 w 1363"/>
                <a:gd name="T63" fmla="*/ 522 h 708"/>
                <a:gd name="T64" fmla="*/ 275 w 1363"/>
                <a:gd name="T65" fmla="*/ 518 h 708"/>
                <a:gd name="T66" fmla="*/ 169 w 1363"/>
                <a:gd name="T67" fmla="*/ 535 h 708"/>
                <a:gd name="T68" fmla="*/ 111 w 1363"/>
                <a:gd name="T69" fmla="*/ 567 h 708"/>
                <a:gd name="T70" fmla="*/ 58 w 1363"/>
                <a:gd name="T71" fmla="*/ 624 h 708"/>
                <a:gd name="T72" fmla="*/ 65 w 1363"/>
                <a:gd name="T73" fmla="*/ 673 h 708"/>
                <a:gd name="T74" fmla="*/ 82 w 1363"/>
                <a:gd name="T75" fmla="*/ 695 h 708"/>
                <a:gd name="T76" fmla="*/ 144 w 1363"/>
                <a:gd name="T77" fmla="*/ 701 h 708"/>
                <a:gd name="T78" fmla="*/ 237 w 1363"/>
                <a:gd name="T79" fmla="*/ 701 h 708"/>
                <a:gd name="T80" fmla="*/ 275 w 1363"/>
                <a:gd name="T81" fmla="*/ 708 h 708"/>
                <a:gd name="T82" fmla="*/ 352 w 1363"/>
                <a:gd name="T83" fmla="*/ 706 h 708"/>
                <a:gd name="T84" fmla="*/ 408 w 1363"/>
                <a:gd name="T85" fmla="*/ 686 h 708"/>
                <a:gd name="T86" fmla="*/ 523 w 1363"/>
                <a:gd name="T87" fmla="*/ 666 h 708"/>
                <a:gd name="T88" fmla="*/ 574 w 1363"/>
                <a:gd name="T89" fmla="*/ 673 h 708"/>
                <a:gd name="T90" fmla="*/ 629 w 1363"/>
                <a:gd name="T91" fmla="*/ 664 h 708"/>
                <a:gd name="T92" fmla="*/ 672 w 1363"/>
                <a:gd name="T93" fmla="*/ 648 h 708"/>
                <a:gd name="T94" fmla="*/ 713 w 1363"/>
                <a:gd name="T95" fmla="*/ 644 h 708"/>
                <a:gd name="T96" fmla="*/ 749 w 1363"/>
                <a:gd name="T97" fmla="*/ 646 h 708"/>
                <a:gd name="T98" fmla="*/ 776 w 1363"/>
                <a:gd name="T99" fmla="*/ 653 h 708"/>
                <a:gd name="T100" fmla="*/ 860 w 1363"/>
                <a:gd name="T101" fmla="*/ 668 h 708"/>
                <a:gd name="T102" fmla="*/ 900 w 1363"/>
                <a:gd name="T103" fmla="*/ 671 h 708"/>
                <a:gd name="T104" fmla="*/ 995 w 1363"/>
                <a:gd name="T105" fmla="*/ 664 h 708"/>
                <a:gd name="T106" fmla="*/ 1130 w 1363"/>
                <a:gd name="T107" fmla="*/ 648 h 708"/>
                <a:gd name="T108" fmla="*/ 1201 w 1363"/>
                <a:gd name="T109" fmla="*/ 620 h 708"/>
                <a:gd name="T110" fmla="*/ 1267 w 1363"/>
                <a:gd name="T111" fmla="*/ 597 h 708"/>
                <a:gd name="T112" fmla="*/ 1290 w 1363"/>
                <a:gd name="T113" fmla="*/ 600 h 708"/>
                <a:gd name="T114" fmla="*/ 1336 w 1363"/>
                <a:gd name="T115" fmla="*/ 598 h 70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63"/>
                <a:gd name="T175" fmla="*/ 0 h 708"/>
                <a:gd name="T176" fmla="*/ 1363 w 1363"/>
                <a:gd name="T177" fmla="*/ 708 h 70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63" h="708">
                  <a:moveTo>
                    <a:pt x="1363" y="600"/>
                  </a:moveTo>
                  <a:lnTo>
                    <a:pt x="1363" y="600"/>
                  </a:lnTo>
                  <a:lnTo>
                    <a:pt x="1361" y="562"/>
                  </a:lnTo>
                  <a:lnTo>
                    <a:pt x="1356" y="498"/>
                  </a:lnTo>
                  <a:lnTo>
                    <a:pt x="1352" y="436"/>
                  </a:lnTo>
                  <a:lnTo>
                    <a:pt x="1349" y="396"/>
                  </a:lnTo>
                  <a:lnTo>
                    <a:pt x="1341" y="358"/>
                  </a:lnTo>
                  <a:lnTo>
                    <a:pt x="1330" y="290"/>
                  </a:lnTo>
                  <a:lnTo>
                    <a:pt x="1320" y="228"/>
                  </a:lnTo>
                  <a:lnTo>
                    <a:pt x="1314" y="201"/>
                  </a:lnTo>
                  <a:lnTo>
                    <a:pt x="1241" y="171"/>
                  </a:lnTo>
                  <a:lnTo>
                    <a:pt x="1230" y="168"/>
                  </a:lnTo>
                  <a:lnTo>
                    <a:pt x="1216" y="164"/>
                  </a:lnTo>
                  <a:lnTo>
                    <a:pt x="1196" y="159"/>
                  </a:lnTo>
                  <a:lnTo>
                    <a:pt x="1176" y="153"/>
                  </a:lnTo>
                  <a:lnTo>
                    <a:pt x="1152" y="146"/>
                  </a:lnTo>
                  <a:lnTo>
                    <a:pt x="1128" y="139"/>
                  </a:lnTo>
                  <a:lnTo>
                    <a:pt x="1101" y="131"/>
                  </a:lnTo>
                  <a:lnTo>
                    <a:pt x="1075" y="124"/>
                  </a:lnTo>
                  <a:lnTo>
                    <a:pt x="1048" y="117"/>
                  </a:lnTo>
                  <a:lnTo>
                    <a:pt x="1022" y="109"/>
                  </a:lnTo>
                  <a:lnTo>
                    <a:pt x="997" y="102"/>
                  </a:lnTo>
                  <a:lnTo>
                    <a:pt x="973" y="97"/>
                  </a:lnTo>
                  <a:lnTo>
                    <a:pt x="951" y="89"/>
                  </a:lnTo>
                  <a:lnTo>
                    <a:pt x="931" y="86"/>
                  </a:lnTo>
                  <a:lnTo>
                    <a:pt x="917" y="82"/>
                  </a:lnTo>
                  <a:lnTo>
                    <a:pt x="904" y="80"/>
                  </a:lnTo>
                  <a:lnTo>
                    <a:pt x="884" y="77"/>
                  </a:lnTo>
                  <a:lnTo>
                    <a:pt x="862" y="69"/>
                  </a:lnTo>
                  <a:lnTo>
                    <a:pt x="842" y="62"/>
                  </a:lnTo>
                  <a:lnTo>
                    <a:pt x="822" y="55"/>
                  </a:lnTo>
                  <a:lnTo>
                    <a:pt x="804" y="47"/>
                  </a:lnTo>
                  <a:lnTo>
                    <a:pt x="789" y="40"/>
                  </a:lnTo>
                  <a:lnTo>
                    <a:pt x="778" y="33"/>
                  </a:lnTo>
                  <a:lnTo>
                    <a:pt x="771" y="29"/>
                  </a:lnTo>
                  <a:lnTo>
                    <a:pt x="764" y="25"/>
                  </a:lnTo>
                  <a:lnTo>
                    <a:pt x="751" y="20"/>
                  </a:lnTo>
                  <a:lnTo>
                    <a:pt x="734" y="13"/>
                  </a:lnTo>
                  <a:lnTo>
                    <a:pt x="714" y="7"/>
                  </a:lnTo>
                  <a:lnTo>
                    <a:pt x="694" y="4"/>
                  </a:lnTo>
                  <a:lnTo>
                    <a:pt x="676" y="0"/>
                  </a:lnTo>
                  <a:lnTo>
                    <a:pt x="658" y="2"/>
                  </a:lnTo>
                  <a:lnTo>
                    <a:pt x="641" y="5"/>
                  </a:lnTo>
                  <a:lnTo>
                    <a:pt x="629" y="11"/>
                  </a:lnTo>
                  <a:lnTo>
                    <a:pt x="616" y="16"/>
                  </a:lnTo>
                  <a:lnTo>
                    <a:pt x="605" y="20"/>
                  </a:lnTo>
                  <a:lnTo>
                    <a:pt x="596" y="24"/>
                  </a:lnTo>
                  <a:lnTo>
                    <a:pt x="587" y="27"/>
                  </a:lnTo>
                  <a:lnTo>
                    <a:pt x="578" y="29"/>
                  </a:lnTo>
                  <a:lnTo>
                    <a:pt x="572" y="35"/>
                  </a:lnTo>
                  <a:lnTo>
                    <a:pt x="565" y="38"/>
                  </a:lnTo>
                  <a:lnTo>
                    <a:pt x="558" y="40"/>
                  </a:lnTo>
                  <a:lnTo>
                    <a:pt x="548" y="42"/>
                  </a:lnTo>
                  <a:lnTo>
                    <a:pt x="539" y="45"/>
                  </a:lnTo>
                  <a:lnTo>
                    <a:pt x="530" y="47"/>
                  </a:lnTo>
                  <a:lnTo>
                    <a:pt x="521" y="51"/>
                  </a:lnTo>
                  <a:lnTo>
                    <a:pt x="510" y="55"/>
                  </a:lnTo>
                  <a:lnTo>
                    <a:pt x="501" y="56"/>
                  </a:lnTo>
                  <a:lnTo>
                    <a:pt x="490" y="58"/>
                  </a:lnTo>
                  <a:lnTo>
                    <a:pt x="476" y="60"/>
                  </a:lnTo>
                  <a:lnTo>
                    <a:pt x="454" y="62"/>
                  </a:lnTo>
                  <a:lnTo>
                    <a:pt x="426" y="66"/>
                  </a:lnTo>
                  <a:lnTo>
                    <a:pt x="397" y="67"/>
                  </a:lnTo>
                  <a:lnTo>
                    <a:pt x="370" y="69"/>
                  </a:lnTo>
                  <a:lnTo>
                    <a:pt x="344" y="71"/>
                  </a:lnTo>
                  <a:lnTo>
                    <a:pt x="328" y="73"/>
                  </a:lnTo>
                  <a:lnTo>
                    <a:pt x="319" y="73"/>
                  </a:lnTo>
                  <a:lnTo>
                    <a:pt x="313" y="73"/>
                  </a:lnTo>
                  <a:lnTo>
                    <a:pt x="306" y="73"/>
                  </a:lnTo>
                  <a:lnTo>
                    <a:pt x="295" y="71"/>
                  </a:lnTo>
                  <a:lnTo>
                    <a:pt x="284" y="71"/>
                  </a:lnTo>
                  <a:lnTo>
                    <a:pt x="273" y="71"/>
                  </a:lnTo>
                  <a:lnTo>
                    <a:pt x="264" y="71"/>
                  </a:lnTo>
                  <a:lnTo>
                    <a:pt x="255" y="71"/>
                  </a:lnTo>
                  <a:lnTo>
                    <a:pt x="250" y="73"/>
                  </a:lnTo>
                  <a:lnTo>
                    <a:pt x="244" y="77"/>
                  </a:lnTo>
                  <a:lnTo>
                    <a:pt x="235" y="82"/>
                  </a:lnTo>
                  <a:lnTo>
                    <a:pt x="222" y="89"/>
                  </a:lnTo>
                  <a:lnTo>
                    <a:pt x="211" y="98"/>
                  </a:lnTo>
                  <a:lnTo>
                    <a:pt x="198" y="109"/>
                  </a:lnTo>
                  <a:lnTo>
                    <a:pt x="188" y="124"/>
                  </a:lnTo>
                  <a:lnTo>
                    <a:pt x="180" y="140"/>
                  </a:lnTo>
                  <a:lnTo>
                    <a:pt x="175" y="159"/>
                  </a:lnTo>
                  <a:lnTo>
                    <a:pt x="167" y="191"/>
                  </a:lnTo>
                  <a:lnTo>
                    <a:pt x="157" y="215"/>
                  </a:lnTo>
                  <a:lnTo>
                    <a:pt x="147" y="230"/>
                  </a:lnTo>
                  <a:lnTo>
                    <a:pt x="142" y="239"/>
                  </a:lnTo>
                  <a:lnTo>
                    <a:pt x="138" y="261"/>
                  </a:lnTo>
                  <a:lnTo>
                    <a:pt x="129" y="299"/>
                  </a:lnTo>
                  <a:lnTo>
                    <a:pt x="118" y="341"/>
                  </a:lnTo>
                  <a:lnTo>
                    <a:pt x="109" y="372"/>
                  </a:lnTo>
                  <a:lnTo>
                    <a:pt x="104" y="383"/>
                  </a:lnTo>
                  <a:lnTo>
                    <a:pt x="96" y="398"/>
                  </a:lnTo>
                  <a:lnTo>
                    <a:pt x="87" y="412"/>
                  </a:lnTo>
                  <a:lnTo>
                    <a:pt x="78" y="429"/>
                  </a:lnTo>
                  <a:lnTo>
                    <a:pt x="67" y="443"/>
                  </a:lnTo>
                  <a:lnTo>
                    <a:pt x="60" y="456"/>
                  </a:lnTo>
                  <a:lnTo>
                    <a:pt x="53" y="467"/>
                  </a:lnTo>
                  <a:lnTo>
                    <a:pt x="47" y="473"/>
                  </a:lnTo>
                  <a:lnTo>
                    <a:pt x="36" y="483"/>
                  </a:lnTo>
                  <a:lnTo>
                    <a:pt x="18" y="500"/>
                  </a:lnTo>
                  <a:lnTo>
                    <a:pt x="5" y="520"/>
                  </a:lnTo>
                  <a:lnTo>
                    <a:pt x="0" y="535"/>
                  </a:lnTo>
                  <a:lnTo>
                    <a:pt x="5" y="549"/>
                  </a:lnTo>
                  <a:lnTo>
                    <a:pt x="14" y="564"/>
                  </a:lnTo>
                  <a:lnTo>
                    <a:pt x="31" y="575"/>
                  </a:lnTo>
                  <a:lnTo>
                    <a:pt x="49" y="582"/>
                  </a:lnTo>
                  <a:lnTo>
                    <a:pt x="65" y="582"/>
                  </a:lnTo>
                  <a:lnTo>
                    <a:pt x="80" y="580"/>
                  </a:lnTo>
                  <a:lnTo>
                    <a:pt x="93" y="577"/>
                  </a:lnTo>
                  <a:lnTo>
                    <a:pt x="104" y="571"/>
                  </a:lnTo>
                  <a:lnTo>
                    <a:pt x="113" y="566"/>
                  </a:lnTo>
                  <a:lnTo>
                    <a:pt x="120" y="560"/>
                  </a:lnTo>
                  <a:lnTo>
                    <a:pt x="127" y="555"/>
                  </a:lnTo>
                  <a:lnTo>
                    <a:pt x="133" y="553"/>
                  </a:lnTo>
                  <a:lnTo>
                    <a:pt x="142" y="549"/>
                  </a:lnTo>
                  <a:lnTo>
                    <a:pt x="158" y="540"/>
                  </a:lnTo>
                  <a:lnTo>
                    <a:pt x="178" y="525"/>
                  </a:lnTo>
                  <a:lnTo>
                    <a:pt x="200" y="509"/>
                  </a:lnTo>
                  <a:lnTo>
                    <a:pt x="222" y="489"/>
                  </a:lnTo>
                  <a:lnTo>
                    <a:pt x="240" y="467"/>
                  </a:lnTo>
                  <a:lnTo>
                    <a:pt x="253" y="447"/>
                  </a:lnTo>
                  <a:lnTo>
                    <a:pt x="260" y="425"/>
                  </a:lnTo>
                  <a:lnTo>
                    <a:pt x="266" y="423"/>
                  </a:lnTo>
                  <a:lnTo>
                    <a:pt x="271" y="418"/>
                  </a:lnTo>
                  <a:lnTo>
                    <a:pt x="275" y="410"/>
                  </a:lnTo>
                  <a:lnTo>
                    <a:pt x="281" y="401"/>
                  </a:lnTo>
                  <a:lnTo>
                    <a:pt x="284" y="409"/>
                  </a:lnTo>
                  <a:lnTo>
                    <a:pt x="299" y="421"/>
                  </a:lnTo>
                  <a:lnTo>
                    <a:pt x="317" y="438"/>
                  </a:lnTo>
                  <a:lnTo>
                    <a:pt x="341" y="454"/>
                  </a:lnTo>
                  <a:lnTo>
                    <a:pt x="363" y="469"/>
                  </a:lnTo>
                  <a:lnTo>
                    <a:pt x="386" y="483"/>
                  </a:lnTo>
                  <a:lnTo>
                    <a:pt x="404" y="493"/>
                  </a:lnTo>
                  <a:lnTo>
                    <a:pt x="415" y="496"/>
                  </a:lnTo>
                  <a:lnTo>
                    <a:pt x="408" y="498"/>
                  </a:lnTo>
                  <a:lnTo>
                    <a:pt x="397" y="502"/>
                  </a:lnTo>
                  <a:lnTo>
                    <a:pt x="381" y="507"/>
                  </a:lnTo>
                  <a:lnTo>
                    <a:pt x="363" y="511"/>
                  </a:lnTo>
                  <a:lnTo>
                    <a:pt x="344" y="516"/>
                  </a:lnTo>
                  <a:lnTo>
                    <a:pt x="328" y="522"/>
                  </a:lnTo>
                  <a:lnTo>
                    <a:pt x="313" y="525"/>
                  </a:lnTo>
                  <a:lnTo>
                    <a:pt x="306" y="529"/>
                  </a:lnTo>
                  <a:lnTo>
                    <a:pt x="291" y="522"/>
                  </a:lnTo>
                  <a:lnTo>
                    <a:pt x="275" y="518"/>
                  </a:lnTo>
                  <a:lnTo>
                    <a:pt x="253" y="518"/>
                  </a:lnTo>
                  <a:lnTo>
                    <a:pt x="231" y="520"/>
                  </a:lnTo>
                  <a:lnTo>
                    <a:pt x="209" y="524"/>
                  </a:lnTo>
                  <a:lnTo>
                    <a:pt x="188" y="529"/>
                  </a:lnTo>
                  <a:lnTo>
                    <a:pt x="169" y="535"/>
                  </a:lnTo>
                  <a:lnTo>
                    <a:pt x="153" y="540"/>
                  </a:lnTo>
                  <a:lnTo>
                    <a:pt x="138" y="547"/>
                  </a:lnTo>
                  <a:lnTo>
                    <a:pt x="124" y="556"/>
                  </a:lnTo>
                  <a:lnTo>
                    <a:pt x="111" y="567"/>
                  </a:lnTo>
                  <a:lnTo>
                    <a:pt x="96" y="580"/>
                  </a:lnTo>
                  <a:lnTo>
                    <a:pt x="84" y="593"/>
                  </a:lnTo>
                  <a:lnTo>
                    <a:pt x="73" y="604"/>
                  </a:lnTo>
                  <a:lnTo>
                    <a:pt x="64" y="615"/>
                  </a:lnTo>
                  <a:lnTo>
                    <a:pt x="58" y="624"/>
                  </a:lnTo>
                  <a:lnTo>
                    <a:pt x="56" y="631"/>
                  </a:lnTo>
                  <a:lnTo>
                    <a:pt x="56" y="646"/>
                  </a:lnTo>
                  <a:lnTo>
                    <a:pt x="60" y="660"/>
                  </a:lnTo>
                  <a:lnTo>
                    <a:pt x="65" y="673"/>
                  </a:lnTo>
                  <a:lnTo>
                    <a:pt x="69" y="679"/>
                  </a:lnTo>
                  <a:lnTo>
                    <a:pt x="73" y="684"/>
                  </a:lnTo>
                  <a:lnTo>
                    <a:pt x="76" y="690"/>
                  </a:lnTo>
                  <a:lnTo>
                    <a:pt x="82" y="695"/>
                  </a:lnTo>
                  <a:lnTo>
                    <a:pt x="91" y="699"/>
                  </a:lnTo>
                  <a:lnTo>
                    <a:pt x="102" y="701"/>
                  </a:lnTo>
                  <a:lnTo>
                    <a:pt x="120" y="701"/>
                  </a:lnTo>
                  <a:lnTo>
                    <a:pt x="144" y="701"/>
                  </a:lnTo>
                  <a:lnTo>
                    <a:pt x="169" y="699"/>
                  </a:lnTo>
                  <a:lnTo>
                    <a:pt x="191" y="699"/>
                  </a:lnTo>
                  <a:lnTo>
                    <a:pt x="209" y="699"/>
                  </a:lnTo>
                  <a:lnTo>
                    <a:pt x="224" y="699"/>
                  </a:lnTo>
                  <a:lnTo>
                    <a:pt x="237" y="701"/>
                  </a:lnTo>
                  <a:lnTo>
                    <a:pt x="248" y="702"/>
                  </a:lnTo>
                  <a:lnTo>
                    <a:pt x="257" y="704"/>
                  </a:lnTo>
                  <a:lnTo>
                    <a:pt x="264" y="706"/>
                  </a:lnTo>
                  <a:lnTo>
                    <a:pt x="275" y="708"/>
                  </a:lnTo>
                  <a:lnTo>
                    <a:pt x="288" y="708"/>
                  </a:lnTo>
                  <a:lnTo>
                    <a:pt x="302" y="708"/>
                  </a:lnTo>
                  <a:lnTo>
                    <a:pt x="319" y="708"/>
                  </a:lnTo>
                  <a:lnTo>
                    <a:pt x="335" y="708"/>
                  </a:lnTo>
                  <a:lnTo>
                    <a:pt x="352" y="706"/>
                  </a:lnTo>
                  <a:lnTo>
                    <a:pt x="366" y="702"/>
                  </a:lnTo>
                  <a:lnTo>
                    <a:pt x="377" y="699"/>
                  </a:lnTo>
                  <a:lnTo>
                    <a:pt x="390" y="693"/>
                  </a:lnTo>
                  <a:lnTo>
                    <a:pt x="408" y="686"/>
                  </a:lnTo>
                  <a:lnTo>
                    <a:pt x="430" y="681"/>
                  </a:lnTo>
                  <a:lnTo>
                    <a:pt x="456" y="675"/>
                  </a:lnTo>
                  <a:lnTo>
                    <a:pt x="479" y="670"/>
                  </a:lnTo>
                  <a:lnTo>
                    <a:pt x="503" y="666"/>
                  </a:lnTo>
                  <a:lnTo>
                    <a:pt x="523" y="666"/>
                  </a:lnTo>
                  <a:lnTo>
                    <a:pt x="538" y="668"/>
                  </a:lnTo>
                  <a:lnTo>
                    <a:pt x="550" y="671"/>
                  </a:lnTo>
                  <a:lnTo>
                    <a:pt x="563" y="673"/>
                  </a:lnTo>
                  <a:lnTo>
                    <a:pt x="574" y="673"/>
                  </a:lnTo>
                  <a:lnTo>
                    <a:pt x="587" y="673"/>
                  </a:lnTo>
                  <a:lnTo>
                    <a:pt x="598" y="673"/>
                  </a:lnTo>
                  <a:lnTo>
                    <a:pt x="609" y="671"/>
                  </a:lnTo>
                  <a:lnTo>
                    <a:pt x="618" y="668"/>
                  </a:lnTo>
                  <a:lnTo>
                    <a:pt x="629" y="664"/>
                  </a:lnTo>
                  <a:lnTo>
                    <a:pt x="640" y="659"/>
                  </a:lnTo>
                  <a:lnTo>
                    <a:pt x="651" y="655"/>
                  </a:lnTo>
                  <a:lnTo>
                    <a:pt x="661" y="651"/>
                  </a:lnTo>
                  <a:lnTo>
                    <a:pt x="672" y="648"/>
                  </a:lnTo>
                  <a:lnTo>
                    <a:pt x="683" y="646"/>
                  </a:lnTo>
                  <a:lnTo>
                    <a:pt x="694" y="644"/>
                  </a:lnTo>
                  <a:lnTo>
                    <a:pt x="703" y="644"/>
                  </a:lnTo>
                  <a:lnTo>
                    <a:pt x="713" y="644"/>
                  </a:lnTo>
                  <a:lnTo>
                    <a:pt x="720" y="644"/>
                  </a:lnTo>
                  <a:lnTo>
                    <a:pt x="729" y="644"/>
                  </a:lnTo>
                  <a:lnTo>
                    <a:pt x="736" y="644"/>
                  </a:lnTo>
                  <a:lnTo>
                    <a:pt x="744" y="646"/>
                  </a:lnTo>
                  <a:lnTo>
                    <a:pt x="749" y="646"/>
                  </a:lnTo>
                  <a:lnTo>
                    <a:pt x="756" y="648"/>
                  </a:lnTo>
                  <a:lnTo>
                    <a:pt x="764" y="650"/>
                  </a:lnTo>
                  <a:lnTo>
                    <a:pt x="769" y="651"/>
                  </a:lnTo>
                  <a:lnTo>
                    <a:pt x="776" y="653"/>
                  </a:lnTo>
                  <a:lnTo>
                    <a:pt x="789" y="657"/>
                  </a:lnTo>
                  <a:lnTo>
                    <a:pt x="806" y="660"/>
                  </a:lnTo>
                  <a:lnTo>
                    <a:pt x="824" y="662"/>
                  </a:lnTo>
                  <a:lnTo>
                    <a:pt x="842" y="666"/>
                  </a:lnTo>
                  <a:lnTo>
                    <a:pt x="860" y="668"/>
                  </a:lnTo>
                  <a:lnTo>
                    <a:pt x="878" y="670"/>
                  </a:lnTo>
                  <a:lnTo>
                    <a:pt x="893" y="671"/>
                  </a:lnTo>
                  <a:lnTo>
                    <a:pt x="900" y="671"/>
                  </a:lnTo>
                  <a:lnTo>
                    <a:pt x="911" y="670"/>
                  </a:lnTo>
                  <a:lnTo>
                    <a:pt x="928" y="670"/>
                  </a:lnTo>
                  <a:lnTo>
                    <a:pt x="948" y="668"/>
                  </a:lnTo>
                  <a:lnTo>
                    <a:pt x="970" y="666"/>
                  </a:lnTo>
                  <a:lnTo>
                    <a:pt x="995" y="664"/>
                  </a:lnTo>
                  <a:lnTo>
                    <a:pt x="1022" y="662"/>
                  </a:lnTo>
                  <a:lnTo>
                    <a:pt x="1050" y="659"/>
                  </a:lnTo>
                  <a:lnTo>
                    <a:pt x="1077" y="657"/>
                  </a:lnTo>
                  <a:lnTo>
                    <a:pt x="1104" y="651"/>
                  </a:lnTo>
                  <a:lnTo>
                    <a:pt x="1130" y="648"/>
                  </a:lnTo>
                  <a:lnTo>
                    <a:pt x="1152" y="642"/>
                  </a:lnTo>
                  <a:lnTo>
                    <a:pt x="1172" y="635"/>
                  </a:lnTo>
                  <a:lnTo>
                    <a:pt x="1188" y="628"/>
                  </a:lnTo>
                  <a:lnTo>
                    <a:pt x="1201" y="620"/>
                  </a:lnTo>
                  <a:lnTo>
                    <a:pt x="1216" y="609"/>
                  </a:lnTo>
                  <a:lnTo>
                    <a:pt x="1228" y="604"/>
                  </a:lnTo>
                  <a:lnTo>
                    <a:pt x="1243" y="598"/>
                  </a:lnTo>
                  <a:lnTo>
                    <a:pt x="1256" y="597"/>
                  </a:lnTo>
                  <a:lnTo>
                    <a:pt x="1267" y="597"/>
                  </a:lnTo>
                  <a:lnTo>
                    <a:pt x="1276" y="598"/>
                  </a:lnTo>
                  <a:lnTo>
                    <a:pt x="1283" y="598"/>
                  </a:lnTo>
                  <a:lnTo>
                    <a:pt x="1285" y="600"/>
                  </a:lnTo>
                  <a:lnTo>
                    <a:pt x="1290" y="600"/>
                  </a:lnTo>
                  <a:lnTo>
                    <a:pt x="1298" y="602"/>
                  </a:lnTo>
                  <a:lnTo>
                    <a:pt x="1307" y="602"/>
                  </a:lnTo>
                  <a:lnTo>
                    <a:pt x="1320" y="600"/>
                  </a:lnTo>
                  <a:lnTo>
                    <a:pt x="1336" y="598"/>
                  </a:lnTo>
                  <a:lnTo>
                    <a:pt x="1349" y="598"/>
                  </a:lnTo>
                  <a:lnTo>
                    <a:pt x="1358" y="600"/>
                  </a:lnTo>
                  <a:lnTo>
                    <a:pt x="1363" y="60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80" name="Freeform 47"/>
            <p:cNvSpPr>
              <a:spLocks/>
            </p:cNvSpPr>
            <p:nvPr/>
          </p:nvSpPr>
          <p:spPr bwMode="auto">
            <a:xfrm>
              <a:off x="4642" y="2706"/>
              <a:ext cx="158" cy="45"/>
            </a:xfrm>
            <a:custGeom>
              <a:avLst/>
              <a:gdLst>
                <a:gd name="T0" fmla="*/ 157 w 157"/>
                <a:gd name="T1" fmla="*/ 0 h 44"/>
                <a:gd name="T2" fmla="*/ 157 w 157"/>
                <a:gd name="T3" fmla="*/ 0 h 44"/>
                <a:gd name="T4" fmla="*/ 152 w 157"/>
                <a:gd name="T5" fmla="*/ 7 h 44"/>
                <a:gd name="T6" fmla="*/ 139 w 157"/>
                <a:gd name="T7" fmla="*/ 16 h 44"/>
                <a:gd name="T8" fmla="*/ 121 w 157"/>
                <a:gd name="T9" fmla="*/ 27 h 44"/>
                <a:gd name="T10" fmla="*/ 99 w 157"/>
                <a:gd name="T11" fmla="*/ 36 h 44"/>
                <a:gd name="T12" fmla="*/ 73 w 157"/>
                <a:gd name="T13" fmla="*/ 44 h 44"/>
                <a:gd name="T14" fmla="*/ 48 w 157"/>
                <a:gd name="T15" fmla="*/ 44 h 44"/>
                <a:gd name="T16" fmla="*/ 22 w 157"/>
                <a:gd name="T17" fmla="*/ 38 h 44"/>
                <a:gd name="T18" fmla="*/ 0 w 157"/>
                <a:gd name="T19" fmla="*/ 22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7"/>
                <a:gd name="T31" fmla="*/ 0 h 44"/>
                <a:gd name="T32" fmla="*/ 157 w 157"/>
                <a:gd name="T33" fmla="*/ 44 h 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7" h="44">
                  <a:moveTo>
                    <a:pt x="157" y="0"/>
                  </a:moveTo>
                  <a:lnTo>
                    <a:pt x="157" y="0"/>
                  </a:lnTo>
                  <a:lnTo>
                    <a:pt x="152" y="7"/>
                  </a:lnTo>
                  <a:lnTo>
                    <a:pt x="139" y="16"/>
                  </a:lnTo>
                  <a:lnTo>
                    <a:pt x="121" y="27"/>
                  </a:lnTo>
                  <a:lnTo>
                    <a:pt x="99" y="36"/>
                  </a:lnTo>
                  <a:lnTo>
                    <a:pt x="73" y="44"/>
                  </a:lnTo>
                  <a:lnTo>
                    <a:pt x="48" y="44"/>
                  </a:lnTo>
                  <a:lnTo>
                    <a:pt x="22" y="38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81" name="Freeform 48"/>
            <p:cNvSpPr>
              <a:spLocks/>
            </p:cNvSpPr>
            <p:nvPr/>
          </p:nvSpPr>
          <p:spPr bwMode="auto">
            <a:xfrm>
              <a:off x="4803" y="2659"/>
              <a:ext cx="608" cy="72"/>
            </a:xfrm>
            <a:custGeom>
              <a:avLst/>
              <a:gdLst>
                <a:gd name="T0" fmla="*/ 0 w 607"/>
                <a:gd name="T1" fmla="*/ 61 h 73"/>
                <a:gd name="T2" fmla="*/ 0 w 607"/>
                <a:gd name="T3" fmla="*/ 61 h 73"/>
                <a:gd name="T4" fmla="*/ 11 w 607"/>
                <a:gd name="T5" fmla="*/ 51 h 73"/>
                <a:gd name="T6" fmla="*/ 26 w 607"/>
                <a:gd name="T7" fmla="*/ 48 h 73"/>
                <a:gd name="T8" fmla="*/ 40 w 607"/>
                <a:gd name="T9" fmla="*/ 48 h 73"/>
                <a:gd name="T10" fmla="*/ 53 w 607"/>
                <a:gd name="T11" fmla="*/ 51 h 73"/>
                <a:gd name="T12" fmla="*/ 53 w 607"/>
                <a:gd name="T13" fmla="*/ 51 h 73"/>
                <a:gd name="T14" fmla="*/ 59 w 607"/>
                <a:gd name="T15" fmla="*/ 53 h 73"/>
                <a:gd name="T16" fmla="*/ 64 w 607"/>
                <a:gd name="T17" fmla="*/ 55 h 73"/>
                <a:gd name="T18" fmla="*/ 71 w 607"/>
                <a:gd name="T19" fmla="*/ 57 h 73"/>
                <a:gd name="T20" fmla="*/ 80 w 607"/>
                <a:gd name="T21" fmla="*/ 59 h 73"/>
                <a:gd name="T22" fmla="*/ 88 w 607"/>
                <a:gd name="T23" fmla="*/ 61 h 73"/>
                <a:gd name="T24" fmla="*/ 95 w 607"/>
                <a:gd name="T25" fmla="*/ 61 h 73"/>
                <a:gd name="T26" fmla="*/ 104 w 607"/>
                <a:gd name="T27" fmla="*/ 62 h 73"/>
                <a:gd name="T28" fmla="*/ 111 w 607"/>
                <a:gd name="T29" fmla="*/ 64 h 73"/>
                <a:gd name="T30" fmla="*/ 111 w 607"/>
                <a:gd name="T31" fmla="*/ 64 h 73"/>
                <a:gd name="T32" fmla="*/ 131 w 607"/>
                <a:gd name="T33" fmla="*/ 68 h 73"/>
                <a:gd name="T34" fmla="*/ 155 w 607"/>
                <a:gd name="T35" fmla="*/ 70 h 73"/>
                <a:gd name="T36" fmla="*/ 181 w 607"/>
                <a:gd name="T37" fmla="*/ 72 h 73"/>
                <a:gd name="T38" fmla="*/ 208 w 607"/>
                <a:gd name="T39" fmla="*/ 73 h 73"/>
                <a:gd name="T40" fmla="*/ 235 w 607"/>
                <a:gd name="T41" fmla="*/ 73 h 73"/>
                <a:gd name="T42" fmla="*/ 266 w 607"/>
                <a:gd name="T43" fmla="*/ 72 h 73"/>
                <a:gd name="T44" fmla="*/ 297 w 607"/>
                <a:gd name="T45" fmla="*/ 70 h 73"/>
                <a:gd name="T46" fmla="*/ 328 w 607"/>
                <a:gd name="T47" fmla="*/ 68 h 73"/>
                <a:gd name="T48" fmla="*/ 359 w 607"/>
                <a:gd name="T49" fmla="*/ 64 h 73"/>
                <a:gd name="T50" fmla="*/ 388 w 607"/>
                <a:gd name="T51" fmla="*/ 59 h 73"/>
                <a:gd name="T52" fmla="*/ 418 w 607"/>
                <a:gd name="T53" fmla="*/ 53 h 73"/>
                <a:gd name="T54" fmla="*/ 445 w 607"/>
                <a:gd name="T55" fmla="*/ 48 h 73"/>
                <a:gd name="T56" fmla="*/ 470 w 607"/>
                <a:gd name="T57" fmla="*/ 40 h 73"/>
                <a:gd name="T58" fmla="*/ 494 w 607"/>
                <a:gd name="T59" fmla="*/ 31 h 73"/>
                <a:gd name="T60" fmla="*/ 514 w 607"/>
                <a:gd name="T61" fmla="*/ 22 h 73"/>
                <a:gd name="T62" fmla="*/ 531 w 607"/>
                <a:gd name="T63" fmla="*/ 13 h 73"/>
                <a:gd name="T64" fmla="*/ 531 w 607"/>
                <a:gd name="T65" fmla="*/ 13 h 73"/>
                <a:gd name="T66" fmla="*/ 542 w 607"/>
                <a:gd name="T67" fmla="*/ 6 h 73"/>
                <a:gd name="T68" fmla="*/ 543 w 607"/>
                <a:gd name="T69" fmla="*/ 2 h 73"/>
                <a:gd name="T70" fmla="*/ 542 w 607"/>
                <a:gd name="T71" fmla="*/ 0 h 73"/>
                <a:gd name="T72" fmla="*/ 542 w 607"/>
                <a:gd name="T73" fmla="*/ 0 h 73"/>
                <a:gd name="T74" fmla="*/ 543 w 607"/>
                <a:gd name="T75" fmla="*/ 2 h 73"/>
                <a:gd name="T76" fmla="*/ 553 w 607"/>
                <a:gd name="T77" fmla="*/ 4 h 73"/>
                <a:gd name="T78" fmla="*/ 573 w 607"/>
                <a:gd name="T79" fmla="*/ 4 h 73"/>
                <a:gd name="T80" fmla="*/ 607 w 607"/>
                <a:gd name="T81" fmla="*/ 4 h 7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07"/>
                <a:gd name="T124" fmla="*/ 0 h 73"/>
                <a:gd name="T125" fmla="*/ 607 w 607"/>
                <a:gd name="T126" fmla="*/ 73 h 7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07" h="73">
                  <a:moveTo>
                    <a:pt x="0" y="61"/>
                  </a:moveTo>
                  <a:lnTo>
                    <a:pt x="0" y="61"/>
                  </a:lnTo>
                  <a:lnTo>
                    <a:pt x="11" y="51"/>
                  </a:lnTo>
                  <a:lnTo>
                    <a:pt x="26" y="48"/>
                  </a:lnTo>
                  <a:lnTo>
                    <a:pt x="40" y="48"/>
                  </a:lnTo>
                  <a:lnTo>
                    <a:pt x="53" y="51"/>
                  </a:lnTo>
                  <a:lnTo>
                    <a:pt x="59" y="53"/>
                  </a:lnTo>
                  <a:lnTo>
                    <a:pt x="64" y="55"/>
                  </a:lnTo>
                  <a:lnTo>
                    <a:pt x="71" y="57"/>
                  </a:lnTo>
                  <a:lnTo>
                    <a:pt x="80" y="59"/>
                  </a:lnTo>
                  <a:lnTo>
                    <a:pt x="88" y="61"/>
                  </a:lnTo>
                  <a:lnTo>
                    <a:pt x="95" y="61"/>
                  </a:lnTo>
                  <a:lnTo>
                    <a:pt x="104" y="62"/>
                  </a:lnTo>
                  <a:lnTo>
                    <a:pt x="111" y="64"/>
                  </a:lnTo>
                  <a:lnTo>
                    <a:pt x="131" y="68"/>
                  </a:lnTo>
                  <a:lnTo>
                    <a:pt x="155" y="70"/>
                  </a:lnTo>
                  <a:lnTo>
                    <a:pt x="181" y="72"/>
                  </a:lnTo>
                  <a:lnTo>
                    <a:pt x="208" y="73"/>
                  </a:lnTo>
                  <a:lnTo>
                    <a:pt x="235" y="73"/>
                  </a:lnTo>
                  <a:lnTo>
                    <a:pt x="266" y="72"/>
                  </a:lnTo>
                  <a:lnTo>
                    <a:pt x="297" y="70"/>
                  </a:lnTo>
                  <a:lnTo>
                    <a:pt x="328" y="68"/>
                  </a:lnTo>
                  <a:lnTo>
                    <a:pt x="359" y="64"/>
                  </a:lnTo>
                  <a:lnTo>
                    <a:pt x="388" y="59"/>
                  </a:lnTo>
                  <a:lnTo>
                    <a:pt x="418" y="53"/>
                  </a:lnTo>
                  <a:lnTo>
                    <a:pt x="445" y="48"/>
                  </a:lnTo>
                  <a:lnTo>
                    <a:pt x="470" y="40"/>
                  </a:lnTo>
                  <a:lnTo>
                    <a:pt x="494" y="31"/>
                  </a:lnTo>
                  <a:lnTo>
                    <a:pt x="514" y="22"/>
                  </a:lnTo>
                  <a:lnTo>
                    <a:pt x="531" y="13"/>
                  </a:lnTo>
                  <a:lnTo>
                    <a:pt x="542" y="6"/>
                  </a:lnTo>
                  <a:lnTo>
                    <a:pt x="543" y="2"/>
                  </a:lnTo>
                  <a:lnTo>
                    <a:pt x="542" y="0"/>
                  </a:lnTo>
                  <a:lnTo>
                    <a:pt x="543" y="2"/>
                  </a:lnTo>
                  <a:lnTo>
                    <a:pt x="553" y="4"/>
                  </a:lnTo>
                  <a:lnTo>
                    <a:pt x="573" y="4"/>
                  </a:lnTo>
                  <a:lnTo>
                    <a:pt x="607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82" name="Freeform 49"/>
            <p:cNvSpPr>
              <a:spLocks/>
            </p:cNvSpPr>
            <p:nvPr/>
          </p:nvSpPr>
          <p:spPr bwMode="auto">
            <a:xfrm>
              <a:off x="5369" y="2619"/>
              <a:ext cx="115" cy="29"/>
            </a:xfrm>
            <a:custGeom>
              <a:avLst/>
              <a:gdLst>
                <a:gd name="T0" fmla="*/ 0 w 114"/>
                <a:gd name="T1" fmla="*/ 0 h 29"/>
                <a:gd name="T2" fmla="*/ 0 w 114"/>
                <a:gd name="T3" fmla="*/ 0 h 29"/>
                <a:gd name="T4" fmla="*/ 7 w 114"/>
                <a:gd name="T5" fmla="*/ 0 h 29"/>
                <a:gd name="T6" fmla="*/ 20 w 114"/>
                <a:gd name="T7" fmla="*/ 2 h 29"/>
                <a:gd name="T8" fmla="*/ 36 w 114"/>
                <a:gd name="T9" fmla="*/ 4 h 29"/>
                <a:gd name="T10" fmla="*/ 53 w 114"/>
                <a:gd name="T11" fmla="*/ 7 h 29"/>
                <a:gd name="T12" fmla="*/ 71 w 114"/>
                <a:gd name="T13" fmla="*/ 13 h 29"/>
                <a:gd name="T14" fmla="*/ 87 w 114"/>
                <a:gd name="T15" fmla="*/ 17 h 29"/>
                <a:gd name="T16" fmla="*/ 104 w 114"/>
                <a:gd name="T17" fmla="*/ 22 h 29"/>
                <a:gd name="T18" fmla="*/ 114 w 114"/>
                <a:gd name="T19" fmla="*/ 29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29"/>
                <a:gd name="T32" fmla="*/ 114 w 114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29">
                  <a:moveTo>
                    <a:pt x="0" y="0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20" y="2"/>
                  </a:lnTo>
                  <a:lnTo>
                    <a:pt x="36" y="4"/>
                  </a:lnTo>
                  <a:lnTo>
                    <a:pt x="53" y="7"/>
                  </a:lnTo>
                  <a:lnTo>
                    <a:pt x="71" y="13"/>
                  </a:lnTo>
                  <a:lnTo>
                    <a:pt x="87" y="17"/>
                  </a:lnTo>
                  <a:lnTo>
                    <a:pt x="104" y="22"/>
                  </a:lnTo>
                  <a:lnTo>
                    <a:pt x="114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83" name="Freeform 50"/>
            <p:cNvSpPr>
              <a:spLocks/>
            </p:cNvSpPr>
            <p:nvPr/>
          </p:nvSpPr>
          <p:spPr bwMode="auto">
            <a:xfrm>
              <a:off x="5431" y="2614"/>
              <a:ext cx="49" cy="6"/>
            </a:xfrm>
            <a:custGeom>
              <a:avLst/>
              <a:gdLst>
                <a:gd name="T0" fmla="*/ 0 w 50"/>
                <a:gd name="T1" fmla="*/ 0 h 7"/>
                <a:gd name="T2" fmla="*/ 0 w 50"/>
                <a:gd name="T3" fmla="*/ 0 h 7"/>
                <a:gd name="T4" fmla="*/ 15 w 50"/>
                <a:gd name="T5" fmla="*/ 0 h 7"/>
                <a:gd name="T6" fmla="*/ 31 w 50"/>
                <a:gd name="T7" fmla="*/ 0 h 7"/>
                <a:gd name="T8" fmla="*/ 44 w 50"/>
                <a:gd name="T9" fmla="*/ 4 h 7"/>
                <a:gd name="T10" fmla="*/ 50 w 50"/>
                <a:gd name="T11" fmla="*/ 7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7"/>
                <a:gd name="T20" fmla="*/ 50 w 50"/>
                <a:gd name="T21" fmla="*/ 7 h 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7">
                  <a:moveTo>
                    <a:pt x="0" y="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1" y="0"/>
                  </a:lnTo>
                  <a:lnTo>
                    <a:pt x="44" y="4"/>
                  </a:lnTo>
                  <a:lnTo>
                    <a:pt x="50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84" name="Freeform 51"/>
            <p:cNvSpPr>
              <a:spLocks/>
            </p:cNvSpPr>
            <p:nvPr/>
          </p:nvSpPr>
          <p:spPr bwMode="auto">
            <a:xfrm>
              <a:off x="4692" y="2118"/>
              <a:ext cx="382" cy="113"/>
            </a:xfrm>
            <a:custGeom>
              <a:avLst/>
              <a:gdLst>
                <a:gd name="T0" fmla="*/ 0 w 381"/>
                <a:gd name="T1" fmla="*/ 29 h 113"/>
                <a:gd name="T2" fmla="*/ 0 w 381"/>
                <a:gd name="T3" fmla="*/ 29 h 113"/>
                <a:gd name="T4" fmla="*/ 7 w 381"/>
                <a:gd name="T5" fmla="*/ 22 h 113"/>
                <a:gd name="T6" fmla="*/ 20 w 381"/>
                <a:gd name="T7" fmla="*/ 14 h 113"/>
                <a:gd name="T8" fmla="*/ 35 w 381"/>
                <a:gd name="T9" fmla="*/ 7 h 113"/>
                <a:gd name="T10" fmla="*/ 51 w 381"/>
                <a:gd name="T11" fmla="*/ 2 h 113"/>
                <a:gd name="T12" fmla="*/ 71 w 381"/>
                <a:gd name="T13" fmla="*/ 0 h 113"/>
                <a:gd name="T14" fmla="*/ 91 w 381"/>
                <a:gd name="T15" fmla="*/ 3 h 113"/>
                <a:gd name="T16" fmla="*/ 111 w 381"/>
                <a:gd name="T17" fmla="*/ 11 h 113"/>
                <a:gd name="T18" fmla="*/ 133 w 381"/>
                <a:gd name="T19" fmla="*/ 25 h 113"/>
                <a:gd name="T20" fmla="*/ 133 w 381"/>
                <a:gd name="T21" fmla="*/ 25 h 113"/>
                <a:gd name="T22" fmla="*/ 155 w 381"/>
                <a:gd name="T23" fmla="*/ 42 h 113"/>
                <a:gd name="T24" fmla="*/ 175 w 381"/>
                <a:gd name="T25" fmla="*/ 56 h 113"/>
                <a:gd name="T26" fmla="*/ 195 w 381"/>
                <a:gd name="T27" fmla="*/ 65 h 113"/>
                <a:gd name="T28" fmla="*/ 213 w 381"/>
                <a:gd name="T29" fmla="*/ 73 h 113"/>
                <a:gd name="T30" fmla="*/ 230 w 381"/>
                <a:gd name="T31" fmla="*/ 78 h 113"/>
                <a:gd name="T32" fmla="*/ 244 w 381"/>
                <a:gd name="T33" fmla="*/ 82 h 113"/>
                <a:gd name="T34" fmla="*/ 257 w 381"/>
                <a:gd name="T35" fmla="*/ 85 h 113"/>
                <a:gd name="T36" fmla="*/ 268 w 381"/>
                <a:gd name="T37" fmla="*/ 87 h 113"/>
                <a:gd name="T38" fmla="*/ 268 w 381"/>
                <a:gd name="T39" fmla="*/ 87 h 113"/>
                <a:gd name="T40" fmla="*/ 277 w 381"/>
                <a:gd name="T41" fmla="*/ 89 h 113"/>
                <a:gd name="T42" fmla="*/ 288 w 381"/>
                <a:gd name="T43" fmla="*/ 93 h 113"/>
                <a:gd name="T44" fmla="*/ 301 w 381"/>
                <a:gd name="T45" fmla="*/ 95 h 113"/>
                <a:gd name="T46" fmla="*/ 312 w 381"/>
                <a:gd name="T47" fmla="*/ 96 h 113"/>
                <a:gd name="T48" fmla="*/ 325 w 381"/>
                <a:gd name="T49" fmla="*/ 100 h 113"/>
                <a:gd name="T50" fmla="*/ 334 w 381"/>
                <a:gd name="T51" fmla="*/ 102 h 113"/>
                <a:gd name="T52" fmla="*/ 343 w 381"/>
                <a:gd name="T53" fmla="*/ 106 h 113"/>
                <a:gd name="T54" fmla="*/ 348 w 381"/>
                <a:gd name="T55" fmla="*/ 107 h 113"/>
                <a:gd name="T56" fmla="*/ 348 w 381"/>
                <a:gd name="T57" fmla="*/ 107 h 113"/>
                <a:gd name="T58" fmla="*/ 354 w 381"/>
                <a:gd name="T59" fmla="*/ 109 h 113"/>
                <a:gd name="T60" fmla="*/ 363 w 381"/>
                <a:gd name="T61" fmla="*/ 111 h 113"/>
                <a:gd name="T62" fmla="*/ 370 w 381"/>
                <a:gd name="T63" fmla="*/ 113 h 113"/>
                <a:gd name="T64" fmla="*/ 378 w 381"/>
                <a:gd name="T65" fmla="*/ 113 h 113"/>
                <a:gd name="T66" fmla="*/ 381 w 381"/>
                <a:gd name="T67" fmla="*/ 111 h 113"/>
                <a:gd name="T68" fmla="*/ 379 w 381"/>
                <a:gd name="T69" fmla="*/ 107 h 113"/>
                <a:gd name="T70" fmla="*/ 370 w 381"/>
                <a:gd name="T71" fmla="*/ 104 h 113"/>
                <a:gd name="T72" fmla="*/ 352 w 381"/>
                <a:gd name="T73" fmla="*/ 96 h 113"/>
                <a:gd name="T74" fmla="*/ 352 w 381"/>
                <a:gd name="T75" fmla="*/ 96 h 113"/>
                <a:gd name="T76" fmla="*/ 326 w 381"/>
                <a:gd name="T77" fmla="*/ 89 h 113"/>
                <a:gd name="T78" fmla="*/ 301 w 381"/>
                <a:gd name="T79" fmla="*/ 82 h 113"/>
                <a:gd name="T80" fmla="*/ 274 w 381"/>
                <a:gd name="T81" fmla="*/ 75 h 113"/>
                <a:gd name="T82" fmla="*/ 248 w 381"/>
                <a:gd name="T83" fmla="*/ 69 h 113"/>
                <a:gd name="T84" fmla="*/ 224 w 381"/>
                <a:gd name="T85" fmla="*/ 62 h 113"/>
                <a:gd name="T86" fmla="*/ 204 w 381"/>
                <a:gd name="T87" fmla="*/ 58 h 113"/>
                <a:gd name="T88" fmla="*/ 186 w 381"/>
                <a:gd name="T89" fmla="*/ 54 h 113"/>
                <a:gd name="T90" fmla="*/ 175 w 381"/>
                <a:gd name="T91" fmla="*/ 53 h 113"/>
                <a:gd name="T92" fmla="*/ 175 w 381"/>
                <a:gd name="T93" fmla="*/ 53 h 113"/>
                <a:gd name="T94" fmla="*/ 168 w 381"/>
                <a:gd name="T95" fmla="*/ 49 h 113"/>
                <a:gd name="T96" fmla="*/ 161 w 381"/>
                <a:gd name="T97" fmla="*/ 42 h 113"/>
                <a:gd name="T98" fmla="*/ 153 w 381"/>
                <a:gd name="T99" fmla="*/ 33 h 113"/>
                <a:gd name="T100" fmla="*/ 148 w 381"/>
                <a:gd name="T101" fmla="*/ 22 h 113"/>
                <a:gd name="T102" fmla="*/ 141 w 381"/>
                <a:gd name="T103" fmla="*/ 12 h 113"/>
                <a:gd name="T104" fmla="*/ 130 w 381"/>
                <a:gd name="T105" fmla="*/ 5 h 113"/>
                <a:gd name="T106" fmla="*/ 119 w 381"/>
                <a:gd name="T107" fmla="*/ 0 h 113"/>
                <a:gd name="T108" fmla="*/ 102 w 381"/>
                <a:gd name="T109" fmla="*/ 2 h 11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81"/>
                <a:gd name="T166" fmla="*/ 0 h 113"/>
                <a:gd name="T167" fmla="*/ 381 w 381"/>
                <a:gd name="T168" fmla="*/ 113 h 11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81" h="113">
                  <a:moveTo>
                    <a:pt x="0" y="29"/>
                  </a:moveTo>
                  <a:lnTo>
                    <a:pt x="0" y="29"/>
                  </a:lnTo>
                  <a:lnTo>
                    <a:pt x="7" y="22"/>
                  </a:lnTo>
                  <a:lnTo>
                    <a:pt x="20" y="14"/>
                  </a:lnTo>
                  <a:lnTo>
                    <a:pt x="35" y="7"/>
                  </a:lnTo>
                  <a:lnTo>
                    <a:pt x="51" y="2"/>
                  </a:lnTo>
                  <a:lnTo>
                    <a:pt x="71" y="0"/>
                  </a:lnTo>
                  <a:lnTo>
                    <a:pt x="91" y="3"/>
                  </a:lnTo>
                  <a:lnTo>
                    <a:pt x="111" y="11"/>
                  </a:lnTo>
                  <a:lnTo>
                    <a:pt x="133" y="25"/>
                  </a:lnTo>
                  <a:lnTo>
                    <a:pt x="155" y="42"/>
                  </a:lnTo>
                  <a:lnTo>
                    <a:pt x="175" y="56"/>
                  </a:lnTo>
                  <a:lnTo>
                    <a:pt x="195" y="65"/>
                  </a:lnTo>
                  <a:lnTo>
                    <a:pt x="213" y="73"/>
                  </a:lnTo>
                  <a:lnTo>
                    <a:pt x="230" y="78"/>
                  </a:lnTo>
                  <a:lnTo>
                    <a:pt x="244" y="82"/>
                  </a:lnTo>
                  <a:lnTo>
                    <a:pt x="257" y="85"/>
                  </a:lnTo>
                  <a:lnTo>
                    <a:pt x="268" y="87"/>
                  </a:lnTo>
                  <a:lnTo>
                    <a:pt x="277" y="89"/>
                  </a:lnTo>
                  <a:lnTo>
                    <a:pt x="288" y="93"/>
                  </a:lnTo>
                  <a:lnTo>
                    <a:pt x="301" y="95"/>
                  </a:lnTo>
                  <a:lnTo>
                    <a:pt x="312" y="96"/>
                  </a:lnTo>
                  <a:lnTo>
                    <a:pt x="325" y="100"/>
                  </a:lnTo>
                  <a:lnTo>
                    <a:pt x="334" y="102"/>
                  </a:lnTo>
                  <a:lnTo>
                    <a:pt x="343" y="106"/>
                  </a:lnTo>
                  <a:lnTo>
                    <a:pt x="348" y="107"/>
                  </a:lnTo>
                  <a:lnTo>
                    <a:pt x="354" y="109"/>
                  </a:lnTo>
                  <a:lnTo>
                    <a:pt x="363" y="111"/>
                  </a:lnTo>
                  <a:lnTo>
                    <a:pt x="370" y="113"/>
                  </a:lnTo>
                  <a:lnTo>
                    <a:pt x="378" y="113"/>
                  </a:lnTo>
                  <a:lnTo>
                    <a:pt x="381" y="111"/>
                  </a:lnTo>
                  <a:lnTo>
                    <a:pt x="379" y="107"/>
                  </a:lnTo>
                  <a:lnTo>
                    <a:pt x="370" y="104"/>
                  </a:lnTo>
                  <a:lnTo>
                    <a:pt x="352" y="96"/>
                  </a:lnTo>
                  <a:lnTo>
                    <a:pt x="326" y="89"/>
                  </a:lnTo>
                  <a:lnTo>
                    <a:pt x="301" y="82"/>
                  </a:lnTo>
                  <a:lnTo>
                    <a:pt x="274" y="75"/>
                  </a:lnTo>
                  <a:lnTo>
                    <a:pt x="248" y="69"/>
                  </a:lnTo>
                  <a:lnTo>
                    <a:pt x="224" y="62"/>
                  </a:lnTo>
                  <a:lnTo>
                    <a:pt x="204" y="58"/>
                  </a:lnTo>
                  <a:lnTo>
                    <a:pt x="186" y="54"/>
                  </a:lnTo>
                  <a:lnTo>
                    <a:pt x="175" y="53"/>
                  </a:lnTo>
                  <a:lnTo>
                    <a:pt x="168" y="49"/>
                  </a:lnTo>
                  <a:lnTo>
                    <a:pt x="161" y="42"/>
                  </a:lnTo>
                  <a:lnTo>
                    <a:pt x="153" y="33"/>
                  </a:lnTo>
                  <a:lnTo>
                    <a:pt x="148" y="22"/>
                  </a:lnTo>
                  <a:lnTo>
                    <a:pt x="141" y="12"/>
                  </a:lnTo>
                  <a:lnTo>
                    <a:pt x="130" y="5"/>
                  </a:lnTo>
                  <a:lnTo>
                    <a:pt x="119" y="0"/>
                  </a:lnTo>
                  <a:lnTo>
                    <a:pt x="102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85" name="Line 52"/>
            <p:cNvSpPr>
              <a:spLocks noChangeShapeType="1"/>
            </p:cNvSpPr>
            <p:nvPr/>
          </p:nvSpPr>
          <p:spPr bwMode="auto">
            <a:xfrm>
              <a:off x="4320" y="2191"/>
              <a:ext cx="8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86" name="Freeform 53"/>
            <p:cNvSpPr>
              <a:spLocks/>
            </p:cNvSpPr>
            <p:nvPr/>
          </p:nvSpPr>
          <p:spPr bwMode="auto">
            <a:xfrm>
              <a:off x="4301" y="2217"/>
              <a:ext cx="56" cy="35"/>
            </a:xfrm>
            <a:custGeom>
              <a:avLst/>
              <a:gdLst>
                <a:gd name="T0" fmla="*/ 0 w 55"/>
                <a:gd name="T1" fmla="*/ 0 h 35"/>
                <a:gd name="T2" fmla="*/ 0 w 55"/>
                <a:gd name="T3" fmla="*/ 0 h 35"/>
                <a:gd name="T4" fmla="*/ 8 w 55"/>
                <a:gd name="T5" fmla="*/ 8 h 35"/>
                <a:gd name="T6" fmla="*/ 17 w 55"/>
                <a:gd name="T7" fmla="*/ 13 h 35"/>
                <a:gd name="T8" fmla="*/ 28 w 55"/>
                <a:gd name="T9" fmla="*/ 19 h 35"/>
                <a:gd name="T10" fmla="*/ 35 w 55"/>
                <a:gd name="T11" fmla="*/ 22 h 35"/>
                <a:gd name="T12" fmla="*/ 35 w 55"/>
                <a:gd name="T13" fmla="*/ 22 h 35"/>
                <a:gd name="T14" fmla="*/ 42 w 55"/>
                <a:gd name="T15" fmla="*/ 26 h 35"/>
                <a:gd name="T16" fmla="*/ 48 w 55"/>
                <a:gd name="T17" fmla="*/ 30 h 35"/>
                <a:gd name="T18" fmla="*/ 53 w 55"/>
                <a:gd name="T19" fmla="*/ 33 h 35"/>
                <a:gd name="T20" fmla="*/ 55 w 55"/>
                <a:gd name="T21" fmla="*/ 35 h 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35"/>
                <a:gd name="T35" fmla="*/ 55 w 55"/>
                <a:gd name="T36" fmla="*/ 35 h 3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35">
                  <a:moveTo>
                    <a:pt x="0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17" y="13"/>
                  </a:lnTo>
                  <a:lnTo>
                    <a:pt x="28" y="19"/>
                  </a:lnTo>
                  <a:lnTo>
                    <a:pt x="35" y="22"/>
                  </a:lnTo>
                  <a:lnTo>
                    <a:pt x="42" y="26"/>
                  </a:lnTo>
                  <a:lnTo>
                    <a:pt x="48" y="30"/>
                  </a:lnTo>
                  <a:lnTo>
                    <a:pt x="53" y="33"/>
                  </a:lnTo>
                  <a:lnTo>
                    <a:pt x="55" y="3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87" name="Freeform 54"/>
            <p:cNvSpPr>
              <a:spLocks/>
            </p:cNvSpPr>
            <p:nvPr/>
          </p:nvSpPr>
          <p:spPr bwMode="auto">
            <a:xfrm>
              <a:off x="4337" y="2304"/>
              <a:ext cx="113" cy="193"/>
            </a:xfrm>
            <a:custGeom>
              <a:avLst/>
              <a:gdLst>
                <a:gd name="T0" fmla="*/ 50 w 113"/>
                <a:gd name="T1" fmla="*/ 0 h 194"/>
                <a:gd name="T2" fmla="*/ 50 w 113"/>
                <a:gd name="T3" fmla="*/ 0 h 194"/>
                <a:gd name="T4" fmla="*/ 61 w 113"/>
                <a:gd name="T5" fmla="*/ 2 h 194"/>
                <a:gd name="T6" fmla="*/ 71 w 113"/>
                <a:gd name="T7" fmla="*/ 4 h 194"/>
                <a:gd name="T8" fmla="*/ 82 w 113"/>
                <a:gd name="T9" fmla="*/ 8 h 194"/>
                <a:gd name="T10" fmla="*/ 93 w 113"/>
                <a:gd name="T11" fmla="*/ 11 h 194"/>
                <a:gd name="T12" fmla="*/ 102 w 113"/>
                <a:gd name="T13" fmla="*/ 17 h 194"/>
                <a:gd name="T14" fmla="*/ 110 w 113"/>
                <a:gd name="T15" fmla="*/ 22 h 194"/>
                <a:gd name="T16" fmla="*/ 113 w 113"/>
                <a:gd name="T17" fmla="*/ 30 h 194"/>
                <a:gd name="T18" fmla="*/ 113 w 113"/>
                <a:gd name="T19" fmla="*/ 39 h 194"/>
                <a:gd name="T20" fmla="*/ 113 w 113"/>
                <a:gd name="T21" fmla="*/ 39 h 194"/>
                <a:gd name="T22" fmla="*/ 110 w 113"/>
                <a:gd name="T23" fmla="*/ 52 h 194"/>
                <a:gd name="T24" fmla="*/ 102 w 113"/>
                <a:gd name="T25" fmla="*/ 70 h 194"/>
                <a:gd name="T26" fmla="*/ 93 w 113"/>
                <a:gd name="T27" fmla="*/ 92 h 194"/>
                <a:gd name="T28" fmla="*/ 82 w 113"/>
                <a:gd name="T29" fmla="*/ 115 h 194"/>
                <a:gd name="T30" fmla="*/ 71 w 113"/>
                <a:gd name="T31" fmla="*/ 139 h 194"/>
                <a:gd name="T32" fmla="*/ 62 w 113"/>
                <a:gd name="T33" fmla="*/ 159 h 194"/>
                <a:gd name="T34" fmla="*/ 53 w 113"/>
                <a:gd name="T35" fmla="*/ 176 h 194"/>
                <a:gd name="T36" fmla="*/ 46 w 113"/>
                <a:gd name="T37" fmla="*/ 185 h 194"/>
                <a:gd name="T38" fmla="*/ 46 w 113"/>
                <a:gd name="T39" fmla="*/ 185 h 194"/>
                <a:gd name="T40" fmla="*/ 33 w 113"/>
                <a:gd name="T41" fmla="*/ 192 h 194"/>
                <a:gd name="T42" fmla="*/ 19 w 113"/>
                <a:gd name="T43" fmla="*/ 194 h 194"/>
                <a:gd name="T44" fmla="*/ 6 w 113"/>
                <a:gd name="T45" fmla="*/ 192 h 194"/>
                <a:gd name="T46" fmla="*/ 0 w 113"/>
                <a:gd name="T47" fmla="*/ 183 h 1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3"/>
                <a:gd name="T73" fmla="*/ 0 h 194"/>
                <a:gd name="T74" fmla="*/ 113 w 113"/>
                <a:gd name="T75" fmla="*/ 194 h 1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3" h="194">
                  <a:moveTo>
                    <a:pt x="50" y="0"/>
                  </a:moveTo>
                  <a:lnTo>
                    <a:pt x="50" y="0"/>
                  </a:lnTo>
                  <a:lnTo>
                    <a:pt x="61" y="2"/>
                  </a:lnTo>
                  <a:lnTo>
                    <a:pt x="71" y="4"/>
                  </a:lnTo>
                  <a:lnTo>
                    <a:pt x="82" y="8"/>
                  </a:lnTo>
                  <a:lnTo>
                    <a:pt x="93" y="11"/>
                  </a:lnTo>
                  <a:lnTo>
                    <a:pt x="102" y="17"/>
                  </a:lnTo>
                  <a:lnTo>
                    <a:pt x="110" y="22"/>
                  </a:lnTo>
                  <a:lnTo>
                    <a:pt x="113" y="30"/>
                  </a:lnTo>
                  <a:lnTo>
                    <a:pt x="113" y="39"/>
                  </a:lnTo>
                  <a:lnTo>
                    <a:pt x="110" y="52"/>
                  </a:lnTo>
                  <a:lnTo>
                    <a:pt x="102" y="70"/>
                  </a:lnTo>
                  <a:lnTo>
                    <a:pt x="93" y="92"/>
                  </a:lnTo>
                  <a:lnTo>
                    <a:pt x="82" y="115"/>
                  </a:lnTo>
                  <a:lnTo>
                    <a:pt x="71" y="139"/>
                  </a:lnTo>
                  <a:lnTo>
                    <a:pt x="62" y="159"/>
                  </a:lnTo>
                  <a:lnTo>
                    <a:pt x="53" y="176"/>
                  </a:lnTo>
                  <a:lnTo>
                    <a:pt x="46" y="185"/>
                  </a:lnTo>
                  <a:lnTo>
                    <a:pt x="33" y="192"/>
                  </a:lnTo>
                  <a:lnTo>
                    <a:pt x="19" y="194"/>
                  </a:lnTo>
                  <a:lnTo>
                    <a:pt x="6" y="192"/>
                  </a:lnTo>
                  <a:lnTo>
                    <a:pt x="0" y="18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88" name="Freeform 55"/>
            <p:cNvSpPr>
              <a:spLocks/>
            </p:cNvSpPr>
            <p:nvPr/>
          </p:nvSpPr>
          <p:spPr bwMode="auto">
            <a:xfrm>
              <a:off x="4316" y="2339"/>
              <a:ext cx="156" cy="170"/>
            </a:xfrm>
            <a:custGeom>
              <a:avLst/>
              <a:gdLst>
                <a:gd name="T0" fmla="*/ 0 w 156"/>
                <a:gd name="T1" fmla="*/ 163 h 170"/>
                <a:gd name="T2" fmla="*/ 0 w 156"/>
                <a:gd name="T3" fmla="*/ 163 h 170"/>
                <a:gd name="T4" fmla="*/ 5 w 156"/>
                <a:gd name="T5" fmla="*/ 166 h 170"/>
                <a:gd name="T6" fmla="*/ 12 w 156"/>
                <a:gd name="T7" fmla="*/ 170 h 170"/>
                <a:gd name="T8" fmla="*/ 22 w 156"/>
                <a:gd name="T9" fmla="*/ 170 h 170"/>
                <a:gd name="T10" fmla="*/ 31 w 156"/>
                <a:gd name="T11" fmla="*/ 170 h 170"/>
                <a:gd name="T12" fmla="*/ 40 w 156"/>
                <a:gd name="T13" fmla="*/ 166 h 170"/>
                <a:gd name="T14" fmla="*/ 51 w 156"/>
                <a:gd name="T15" fmla="*/ 163 h 170"/>
                <a:gd name="T16" fmla="*/ 60 w 156"/>
                <a:gd name="T17" fmla="*/ 157 h 170"/>
                <a:gd name="T18" fmla="*/ 69 w 156"/>
                <a:gd name="T19" fmla="*/ 152 h 170"/>
                <a:gd name="T20" fmla="*/ 69 w 156"/>
                <a:gd name="T21" fmla="*/ 152 h 170"/>
                <a:gd name="T22" fmla="*/ 80 w 156"/>
                <a:gd name="T23" fmla="*/ 143 h 170"/>
                <a:gd name="T24" fmla="*/ 93 w 156"/>
                <a:gd name="T25" fmla="*/ 126 h 170"/>
                <a:gd name="T26" fmla="*/ 107 w 156"/>
                <a:gd name="T27" fmla="*/ 108 h 170"/>
                <a:gd name="T28" fmla="*/ 122 w 156"/>
                <a:gd name="T29" fmla="*/ 86 h 170"/>
                <a:gd name="T30" fmla="*/ 136 w 156"/>
                <a:gd name="T31" fmla="*/ 64 h 170"/>
                <a:gd name="T32" fmla="*/ 147 w 156"/>
                <a:gd name="T33" fmla="*/ 42 h 170"/>
                <a:gd name="T34" fmla="*/ 155 w 156"/>
                <a:gd name="T35" fmla="*/ 20 h 170"/>
                <a:gd name="T36" fmla="*/ 156 w 156"/>
                <a:gd name="T37" fmla="*/ 0 h 1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6"/>
                <a:gd name="T58" fmla="*/ 0 h 170"/>
                <a:gd name="T59" fmla="*/ 156 w 156"/>
                <a:gd name="T60" fmla="*/ 170 h 17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6" h="170">
                  <a:moveTo>
                    <a:pt x="0" y="163"/>
                  </a:moveTo>
                  <a:lnTo>
                    <a:pt x="0" y="163"/>
                  </a:lnTo>
                  <a:lnTo>
                    <a:pt x="5" y="166"/>
                  </a:lnTo>
                  <a:lnTo>
                    <a:pt x="12" y="170"/>
                  </a:lnTo>
                  <a:lnTo>
                    <a:pt x="22" y="170"/>
                  </a:lnTo>
                  <a:lnTo>
                    <a:pt x="31" y="170"/>
                  </a:lnTo>
                  <a:lnTo>
                    <a:pt x="40" y="166"/>
                  </a:lnTo>
                  <a:lnTo>
                    <a:pt x="51" y="163"/>
                  </a:lnTo>
                  <a:lnTo>
                    <a:pt x="60" y="157"/>
                  </a:lnTo>
                  <a:lnTo>
                    <a:pt x="69" y="152"/>
                  </a:lnTo>
                  <a:lnTo>
                    <a:pt x="80" y="143"/>
                  </a:lnTo>
                  <a:lnTo>
                    <a:pt x="93" y="126"/>
                  </a:lnTo>
                  <a:lnTo>
                    <a:pt x="107" y="108"/>
                  </a:lnTo>
                  <a:lnTo>
                    <a:pt x="122" y="86"/>
                  </a:lnTo>
                  <a:lnTo>
                    <a:pt x="136" y="64"/>
                  </a:lnTo>
                  <a:lnTo>
                    <a:pt x="147" y="42"/>
                  </a:lnTo>
                  <a:lnTo>
                    <a:pt x="155" y="20"/>
                  </a:lnTo>
                  <a:lnTo>
                    <a:pt x="15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89" name="Freeform 56"/>
            <p:cNvSpPr>
              <a:spLocks/>
            </p:cNvSpPr>
            <p:nvPr/>
          </p:nvSpPr>
          <p:spPr bwMode="auto">
            <a:xfrm>
              <a:off x="4536" y="2457"/>
              <a:ext cx="132" cy="51"/>
            </a:xfrm>
            <a:custGeom>
              <a:avLst/>
              <a:gdLst>
                <a:gd name="T0" fmla="*/ 0 w 133"/>
                <a:gd name="T1" fmla="*/ 0 h 50"/>
                <a:gd name="T2" fmla="*/ 0 w 133"/>
                <a:gd name="T3" fmla="*/ 0 h 50"/>
                <a:gd name="T4" fmla="*/ 11 w 133"/>
                <a:gd name="T5" fmla="*/ 0 h 50"/>
                <a:gd name="T6" fmla="*/ 28 w 133"/>
                <a:gd name="T7" fmla="*/ 0 h 50"/>
                <a:gd name="T8" fmla="*/ 48 w 133"/>
                <a:gd name="T9" fmla="*/ 2 h 50"/>
                <a:gd name="T10" fmla="*/ 68 w 133"/>
                <a:gd name="T11" fmla="*/ 4 h 50"/>
                <a:gd name="T12" fmla="*/ 88 w 133"/>
                <a:gd name="T13" fmla="*/ 9 h 50"/>
                <a:gd name="T14" fmla="*/ 108 w 133"/>
                <a:gd name="T15" fmla="*/ 19 h 50"/>
                <a:gd name="T16" fmla="*/ 123 w 133"/>
                <a:gd name="T17" fmla="*/ 31 h 50"/>
                <a:gd name="T18" fmla="*/ 133 w 133"/>
                <a:gd name="T19" fmla="*/ 50 h 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3"/>
                <a:gd name="T31" fmla="*/ 0 h 50"/>
                <a:gd name="T32" fmla="*/ 133 w 133"/>
                <a:gd name="T33" fmla="*/ 50 h 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3" h="50">
                  <a:moveTo>
                    <a:pt x="0" y="0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28" y="0"/>
                  </a:lnTo>
                  <a:lnTo>
                    <a:pt x="48" y="2"/>
                  </a:lnTo>
                  <a:lnTo>
                    <a:pt x="68" y="4"/>
                  </a:lnTo>
                  <a:lnTo>
                    <a:pt x="88" y="9"/>
                  </a:lnTo>
                  <a:lnTo>
                    <a:pt x="108" y="19"/>
                  </a:lnTo>
                  <a:lnTo>
                    <a:pt x="123" y="31"/>
                  </a:lnTo>
                  <a:lnTo>
                    <a:pt x="133" y="5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90" name="Freeform 57"/>
            <p:cNvSpPr>
              <a:spLocks/>
            </p:cNvSpPr>
            <p:nvPr/>
          </p:nvSpPr>
          <p:spPr bwMode="auto">
            <a:xfrm>
              <a:off x="4535" y="2302"/>
              <a:ext cx="240" cy="274"/>
            </a:xfrm>
            <a:custGeom>
              <a:avLst/>
              <a:gdLst>
                <a:gd name="T0" fmla="*/ 0 w 241"/>
                <a:gd name="T1" fmla="*/ 274 h 274"/>
                <a:gd name="T2" fmla="*/ 0 w 241"/>
                <a:gd name="T3" fmla="*/ 274 h 274"/>
                <a:gd name="T4" fmla="*/ 11 w 241"/>
                <a:gd name="T5" fmla="*/ 271 h 274"/>
                <a:gd name="T6" fmla="*/ 28 w 241"/>
                <a:gd name="T7" fmla="*/ 265 h 274"/>
                <a:gd name="T8" fmla="*/ 50 w 241"/>
                <a:gd name="T9" fmla="*/ 256 h 274"/>
                <a:gd name="T10" fmla="*/ 71 w 241"/>
                <a:gd name="T11" fmla="*/ 247 h 274"/>
                <a:gd name="T12" fmla="*/ 93 w 241"/>
                <a:gd name="T13" fmla="*/ 238 h 274"/>
                <a:gd name="T14" fmla="*/ 113 w 241"/>
                <a:gd name="T15" fmla="*/ 229 h 274"/>
                <a:gd name="T16" fmla="*/ 126 w 241"/>
                <a:gd name="T17" fmla="*/ 221 h 274"/>
                <a:gd name="T18" fmla="*/ 133 w 241"/>
                <a:gd name="T19" fmla="*/ 216 h 274"/>
                <a:gd name="T20" fmla="*/ 133 w 241"/>
                <a:gd name="T21" fmla="*/ 216 h 274"/>
                <a:gd name="T22" fmla="*/ 143 w 241"/>
                <a:gd name="T23" fmla="*/ 207 h 274"/>
                <a:gd name="T24" fmla="*/ 157 w 241"/>
                <a:gd name="T25" fmla="*/ 196 h 274"/>
                <a:gd name="T26" fmla="*/ 174 w 241"/>
                <a:gd name="T27" fmla="*/ 187 h 274"/>
                <a:gd name="T28" fmla="*/ 186 w 241"/>
                <a:gd name="T29" fmla="*/ 185 h 274"/>
                <a:gd name="T30" fmla="*/ 186 w 241"/>
                <a:gd name="T31" fmla="*/ 185 h 274"/>
                <a:gd name="T32" fmla="*/ 190 w 241"/>
                <a:gd name="T33" fmla="*/ 181 h 274"/>
                <a:gd name="T34" fmla="*/ 190 w 241"/>
                <a:gd name="T35" fmla="*/ 168 h 274"/>
                <a:gd name="T36" fmla="*/ 194 w 241"/>
                <a:gd name="T37" fmla="*/ 152 h 274"/>
                <a:gd name="T38" fmla="*/ 206 w 241"/>
                <a:gd name="T39" fmla="*/ 139 h 274"/>
                <a:gd name="T40" fmla="*/ 206 w 241"/>
                <a:gd name="T41" fmla="*/ 139 h 274"/>
                <a:gd name="T42" fmla="*/ 203 w 241"/>
                <a:gd name="T43" fmla="*/ 130 h 274"/>
                <a:gd name="T44" fmla="*/ 208 w 241"/>
                <a:gd name="T45" fmla="*/ 105 h 274"/>
                <a:gd name="T46" fmla="*/ 216 w 241"/>
                <a:gd name="T47" fmla="*/ 75 h 274"/>
                <a:gd name="T48" fmla="*/ 221 w 241"/>
                <a:gd name="T49" fmla="*/ 59 h 274"/>
                <a:gd name="T50" fmla="*/ 221 w 241"/>
                <a:gd name="T51" fmla="*/ 59 h 274"/>
                <a:gd name="T52" fmla="*/ 232 w 241"/>
                <a:gd name="T53" fmla="*/ 32 h 274"/>
                <a:gd name="T54" fmla="*/ 239 w 241"/>
                <a:gd name="T55" fmla="*/ 13 h 274"/>
                <a:gd name="T56" fmla="*/ 241 w 241"/>
                <a:gd name="T57" fmla="*/ 4 h 274"/>
                <a:gd name="T58" fmla="*/ 241 w 241"/>
                <a:gd name="T59" fmla="*/ 0 h 27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41"/>
                <a:gd name="T91" fmla="*/ 0 h 274"/>
                <a:gd name="T92" fmla="*/ 241 w 241"/>
                <a:gd name="T93" fmla="*/ 274 h 27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41" h="274">
                  <a:moveTo>
                    <a:pt x="0" y="274"/>
                  </a:moveTo>
                  <a:lnTo>
                    <a:pt x="0" y="274"/>
                  </a:lnTo>
                  <a:lnTo>
                    <a:pt x="11" y="271"/>
                  </a:lnTo>
                  <a:lnTo>
                    <a:pt x="28" y="265"/>
                  </a:lnTo>
                  <a:lnTo>
                    <a:pt x="50" y="256"/>
                  </a:lnTo>
                  <a:lnTo>
                    <a:pt x="71" y="247"/>
                  </a:lnTo>
                  <a:lnTo>
                    <a:pt x="93" y="238"/>
                  </a:lnTo>
                  <a:lnTo>
                    <a:pt x="113" y="229"/>
                  </a:lnTo>
                  <a:lnTo>
                    <a:pt x="126" y="221"/>
                  </a:lnTo>
                  <a:lnTo>
                    <a:pt x="133" y="216"/>
                  </a:lnTo>
                  <a:lnTo>
                    <a:pt x="143" y="207"/>
                  </a:lnTo>
                  <a:lnTo>
                    <a:pt x="157" y="196"/>
                  </a:lnTo>
                  <a:lnTo>
                    <a:pt x="174" y="187"/>
                  </a:lnTo>
                  <a:lnTo>
                    <a:pt x="186" y="185"/>
                  </a:lnTo>
                  <a:lnTo>
                    <a:pt x="190" y="181"/>
                  </a:lnTo>
                  <a:lnTo>
                    <a:pt x="190" y="168"/>
                  </a:lnTo>
                  <a:lnTo>
                    <a:pt x="194" y="152"/>
                  </a:lnTo>
                  <a:lnTo>
                    <a:pt x="206" y="139"/>
                  </a:lnTo>
                  <a:lnTo>
                    <a:pt x="203" y="130"/>
                  </a:lnTo>
                  <a:lnTo>
                    <a:pt x="208" y="105"/>
                  </a:lnTo>
                  <a:lnTo>
                    <a:pt x="216" y="75"/>
                  </a:lnTo>
                  <a:lnTo>
                    <a:pt x="221" y="59"/>
                  </a:lnTo>
                  <a:lnTo>
                    <a:pt x="232" y="32"/>
                  </a:lnTo>
                  <a:lnTo>
                    <a:pt x="239" y="13"/>
                  </a:lnTo>
                  <a:lnTo>
                    <a:pt x="241" y="4"/>
                  </a:lnTo>
                  <a:lnTo>
                    <a:pt x="24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91" name="Freeform 58"/>
            <p:cNvSpPr>
              <a:spLocks/>
            </p:cNvSpPr>
            <p:nvPr/>
          </p:nvSpPr>
          <p:spPr bwMode="auto">
            <a:xfrm>
              <a:off x="4411" y="2268"/>
              <a:ext cx="349" cy="102"/>
            </a:xfrm>
            <a:custGeom>
              <a:avLst/>
              <a:gdLst>
                <a:gd name="T0" fmla="*/ 346 w 350"/>
                <a:gd name="T1" fmla="*/ 22 h 101"/>
                <a:gd name="T2" fmla="*/ 346 w 350"/>
                <a:gd name="T3" fmla="*/ 22 h 101"/>
                <a:gd name="T4" fmla="*/ 348 w 350"/>
                <a:gd name="T5" fmla="*/ 42 h 101"/>
                <a:gd name="T6" fmla="*/ 350 w 350"/>
                <a:gd name="T7" fmla="*/ 70 h 101"/>
                <a:gd name="T8" fmla="*/ 348 w 350"/>
                <a:gd name="T9" fmla="*/ 94 h 101"/>
                <a:gd name="T10" fmla="*/ 342 w 350"/>
                <a:gd name="T11" fmla="*/ 101 h 101"/>
                <a:gd name="T12" fmla="*/ 342 w 350"/>
                <a:gd name="T13" fmla="*/ 101 h 101"/>
                <a:gd name="T14" fmla="*/ 330 w 350"/>
                <a:gd name="T15" fmla="*/ 94 h 101"/>
                <a:gd name="T16" fmla="*/ 315 w 350"/>
                <a:gd name="T17" fmla="*/ 86 h 101"/>
                <a:gd name="T18" fmla="*/ 302 w 350"/>
                <a:gd name="T19" fmla="*/ 79 h 101"/>
                <a:gd name="T20" fmla="*/ 291 w 350"/>
                <a:gd name="T21" fmla="*/ 73 h 101"/>
                <a:gd name="T22" fmla="*/ 280 w 350"/>
                <a:gd name="T23" fmla="*/ 66 h 101"/>
                <a:gd name="T24" fmla="*/ 269 w 350"/>
                <a:gd name="T25" fmla="*/ 61 h 101"/>
                <a:gd name="T26" fmla="*/ 262 w 350"/>
                <a:gd name="T27" fmla="*/ 55 h 101"/>
                <a:gd name="T28" fmla="*/ 257 w 350"/>
                <a:gd name="T29" fmla="*/ 48 h 101"/>
                <a:gd name="T30" fmla="*/ 257 w 350"/>
                <a:gd name="T31" fmla="*/ 48 h 101"/>
                <a:gd name="T32" fmla="*/ 251 w 350"/>
                <a:gd name="T33" fmla="*/ 52 h 101"/>
                <a:gd name="T34" fmla="*/ 231 w 350"/>
                <a:gd name="T35" fmla="*/ 55 h 101"/>
                <a:gd name="T36" fmla="*/ 202 w 350"/>
                <a:gd name="T37" fmla="*/ 57 h 101"/>
                <a:gd name="T38" fmla="*/ 169 w 350"/>
                <a:gd name="T39" fmla="*/ 61 h 101"/>
                <a:gd name="T40" fmla="*/ 135 w 350"/>
                <a:gd name="T41" fmla="*/ 63 h 101"/>
                <a:gd name="T42" fmla="*/ 102 w 350"/>
                <a:gd name="T43" fmla="*/ 64 h 101"/>
                <a:gd name="T44" fmla="*/ 78 w 350"/>
                <a:gd name="T45" fmla="*/ 64 h 101"/>
                <a:gd name="T46" fmla="*/ 63 w 350"/>
                <a:gd name="T47" fmla="*/ 64 h 101"/>
                <a:gd name="T48" fmla="*/ 63 w 350"/>
                <a:gd name="T49" fmla="*/ 64 h 101"/>
                <a:gd name="T50" fmla="*/ 51 w 350"/>
                <a:gd name="T51" fmla="*/ 61 h 101"/>
                <a:gd name="T52" fmla="*/ 40 w 350"/>
                <a:gd name="T53" fmla="*/ 55 h 101"/>
                <a:gd name="T54" fmla="*/ 31 w 350"/>
                <a:gd name="T55" fmla="*/ 46 h 101"/>
                <a:gd name="T56" fmla="*/ 21 w 350"/>
                <a:gd name="T57" fmla="*/ 37 h 101"/>
                <a:gd name="T58" fmla="*/ 14 w 350"/>
                <a:gd name="T59" fmla="*/ 26 h 101"/>
                <a:gd name="T60" fmla="*/ 7 w 350"/>
                <a:gd name="T61" fmla="*/ 15 h 101"/>
                <a:gd name="T62" fmla="*/ 3 w 350"/>
                <a:gd name="T63" fmla="*/ 6 h 101"/>
                <a:gd name="T64" fmla="*/ 0 w 350"/>
                <a:gd name="T65" fmla="*/ 0 h 1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0"/>
                <a:gd name="T100" fmla="*/ 0 h 101"/>
                <a:gd name="T101" fmla="*/ 350 w 350"/>
                <a:gd name="T102" fmla="*/ 101 h 1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0" h="101">
                  <a:moveTo>
                    <a:pt x="346" y="22"/>
                  </a:moveTo>
                  <a:lnTo>
                    <a:pt x="346" y="22"/>
                  </a:lnTo>
                  <a:lnTo>
                    <a:pt x="348" y="42"/>
                  </a:lnTo>
                  <a:lnTo>
                    <a:pt x="350" y="70"/>
                  </a:lnTo>
                  <a:lnTo>
                    <a:pt x="348" y="94"/>
                  </a:lnTo>
                  <a:lnTo>
                    <a:pt x="342" y="101"/>
                  </a:lnTo>
                  <a:lnTo>
                    <a:pt x="330" y="94"/>
                  </a:lnTo>
                  <a:lnTo>
                    <a:pt x="315" y="86"/>
                  </a:lnTo>
                  <a:lnTo>
                    <a:pt x="302" y="79"/>
                  </a:lnTo>
                  <a:lnTo>
                    <a:pt x="291" y="73"/>
                  </a:lnTo>
                  <a:lnTo>
                    <a:pt x="280" y="66"/>
                  </a:lnTo>
                  <a:lnTo>
                    <a:pt x="269" y="61"/>
                  </a:lnTo>
                  <a:lnTo>
                    <a:pt x="262" y="55"/>
                  </a:lnTo>
                  <a:lnTo>
                    <a:pt x="257" y="48"/>
                  </a:lnTo>
                  <a:lnTo>
                    <a:pt x="251" y="52"/>
                  </a:lnTo>
                  <a:lnTo>
                    <a:pt x="231" y="55"/>
                  </a:lnTo>
                  <a:lnTo>
                    <a:pt x="202" y="57"/>
                  </a:lnTo>
                  <a:lnTo>
                    <a:pt x="169" y="61"/>
                  </a:lnTo>
                  <a:lnTo>
                    <a:pt x="135" y="63"/>
                  </a:lnTo>
                  <a:lnTo>
                    <a:pt x="102" y="64"/>
                  </a:lnTo>
                  <a:lnTo>
                    <a:pt x="78" y="64"/>
                  </a:lnTo>
                  <a:lnTo>
                    <a:pt x="63" y="64"/>
                  </a:lnTo>
                  <a:lnTo>
                    <a:pt x="51" y="61"/>
                  </a:lnTo>
                  <a:lnTo>
                    <a:pt x="40" y="55"/>
                  </a:lnTo>
                  <a:lnTo>
                    <a:pt x="31" y="46"/>
                  </a:lnTo>
                  <a:lnTo>
                    <a:pt x="21" y="37"/>
                  </a:lnTo>
                  <a:lnTo>
                    <a:pt x="14" y="26"/>
                  </a:lnTo>
                  <a:lnTo>
                    <a:pt x="7" y="15"/>
                  </a:lnTo>
                  <a:lnTo>
                    <a:pt x="3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92" name="Freeform 59"/>
            <p:cNvSpPr>
              <a:spLocks/>
            </p:cNvSpPr>
            <p:nvPr/>
          </p:nvSpPr>
          <p:spPr bwMode="auto">
            <a:xfrm>
              <a:off x="4616" y="2449"/>
              <a:ext cx="116" cy="11"/>
            </a:xfrm>
            <a:custGeom>
              <a:avLst/>
              <a:gdLst>
                <a:gd name="T0" fmla="*/ 116 w 116"/>
                <a:gd name="T1" fmla="*/ 1 h 12"/>
                <a:gd name="T2" fmla="*/ 116 w 116"/>
                <a:gd name="T3" fmla="*/ 1 h 12"/>
                <a:gd name="T4" fmla="*/ 106 w 116"/>
                <a:gd name="T5" fmla="*/ 1 h 12"/>
                <a:gd name="T6" fmla="*/ 93 w 116"/>
                <a:gd name="T7" fmla="*/ 0 h 12"/>
                <a:gd name="T8" fmla="*/ 76 w 116"/>
                <a:gd name="T9" fmla="*/ 0 h 12"/>
                <a:gd name="T10" fmla="*/ 60 w 116"/>
                <a:gd name="T11" fmla="*/ 0 h 12"/>
                <a:gd name="T12" fmla="*/ 42 w 116"/>
                <a:gd name="T13" fmla="*/ 1 h 12"/>
                <a:gd name="T14" fmla="*/ 27 w 116"/>
                <a:gd name="T15" fmla="*/ 3 h 12"/>
                <a:gd name="T16" fmla="*/ 13 w 116"/>
                <a:gd name="T17" fmla="*/ 7 h 12"/>
                <a:gd name="T18" fmla="*/ 0 w 116"/>
                <a:gd name="T19" fmla="*/ 12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"/>
                <a:gd name="T31" fmla="*/ 0 h 12"/>
                <a:gd name="T32" fmla="*/ 116 w 116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" h="12">
                  <a:moveTo>
                    <a:pt x="116" y="1"/>
                  </a:moveTo>
                  <a:lnTo>
                    <a:pt x="116" y="1"/>
                  </a:lnTo>
                  <a:lnTo>
                    <a:pt x="106" y="1"/>
                  </a:lnTo>
                  <a:lnTo>
                    <a:pt x="93" y="0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42" y="1"/>
                  </a:lnTo>
                  <a:lnTo>
                    <a:pt x="27" y="3"/>
                  </a:lnTo>
                  <a:lnTo>
                    <a:pt x="13" y="7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93" name="Freeform 60"/>
            <p:cNvSpPr>
              <a:spLocks/>
            </p:cNvSpPr>
            <p:nvPr/>
          </p:nvSpPr>
          <p:spPr bwMode="auto">
            <a:xfrm>
              <a:off x="4643" y="2467"/>
              <a:ext cx="80" cy="14"/>
            </a:xfrm>
            <a:custGeom>
              <a:avLst/>
              <a:gdLst>
                <a:gd name="T0" fmla="*/ 80 w 80"/>
                <a:gd name="T1" fmla="*/ 2 h 15"/>
                <a:gd name="T2" fmla="*/ 80 w 80"/>
                <a:gd name="T3" fmla="*/ 2 h 15"/>
                <a:gd name="T4" fmla="*/ 71 w 80"/>
                <a:gd name="T5" fmla="*/ 0 h 15"/>
                <a:gd name="T6" fmla="*/ 60 w 80"/>
                <a:gd name="T7" fmla="*/ 0 h 15"/>
                <a:gd name="T8" fmla="*/ 47 w 80"/>
                <a:gd name="T9" fmla="*/ 0 h 15"/>
                <a:gd name="T10" fmla="*/ 34 w 80"/>
                <a:gd name="T11" fmla="*/ 2 h 15"/>
                <a:gd name="T12" fmla="*/ 23 w 80"/>
                <a:gd name="T13" fmla="*/ 4 h 15"/>
                <a:gd name="T14" fmla="*/ 13 w 80"/>
                <a:gd name="T15" fmla="*/ 7 h 15"/>
                <a:gd name="T16" fmla="*/ 3 w 80"/>
                <a:gd name="T17" fmla="*/ 11 h 15"/>
                <a:gd name="T18" fmla="*/ 0 w 80"/>
                <a:gd name="T19" fmla="*/ 15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15"/>
                <a:gd name="T32" fmla="*/ 80 w 80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15">
                  <a:moveTo>
                    <a:pt x="80" y="2"/>
                  </a:moveTo>
                  <a:lnTo>
                    <a:pt x="80" y="2"/>
                  </a:lnTo>
                  <a:lnTo>
                    <a:pt x="71" y="0"/>
                  </a:lnTo>
                  <a:lnTo>
                    <a:pt x="60" y="0"/>
                  </a:lnTo>
                  <a:lnTo>
                    <a:pt x="47" y="0"/>
                  </a:lnTo>
                  <a:lnTo>
                    <a:pt x="34" y="2"/>
                  </a:lnTo>
                  <a:lnTo>
                    <a:pt x="23" y="4"/>
                  </a:lnTo>
                  <a:lnTo>
                    <a:pt x="13" y="7"/>
                  </a:lnTo>
                  <a:lnTo>
                    <a:pt x="3" y="11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94" name="Freeform 61"/>
            <p:cNvSpPr>
              <a:spLocks/>
            </p:cNvSpPr>
            <p:nvPr/>
          </p:nvSpPr>
          <p:spPr bwMode="auto">
            <a:xfrm>
              <a:off x="4603" y="2346"/>
              <a:ext cx="110" cy="83"/>
            </a:xfrm>
            <a:custGeom>
              <a:avLst/>
              <a:gdLst>
                <a:gd name="T0" fmla="*/ 111 w 111"/>
                <a:gd name="T1" fmla="*/ 0 h 84"/>
                <a:gd name="T2" fmla="*/ 111 w 111"/>
                <a:gd name="T3" fmla="*/ 0 h 84"/>
                <a:gd name="T4" fmla="*/ 91 w 111"/>
                <a:gd name="T5" fmla="*/ 13 h 84"/>
                <a:gd name="T6" fmla="*/ 75 w 111"/>
                <a:gd name="T7" fmla="*/ 26 h 84"/>
                <a:gd name="T8" fmla="*/ 60 w 111"/>
                <a:gd name="T9" fmla="*/ 41 h 84"/>
                <a:gd name="T10" fmla="*/ 47 w 111"/>
                <a:gd name="T11" fmla="*/ 53 h 84"/>
                <a:gd name="T12" fmla="*/ 36 w 111"/>
                <a:gd name="T13" fmla="*/ 66 h 84"/>
                <a:gd name="T14" fmla="*/ 26 w 111"/>
                <a:gd name="T15" fmla="*/ 75 h 84"/>
                <a:gd name="T16" fmla="*/ 15 w 111"/>
                <a:gd name="T17" fmla="*/ 83 h 84"/>
                <a:gd name="T18" fmla="*/ 0 w 111"/>
                <a:gd name="T19" fmla="*/ 84 h 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1"/>
                <a:gd name="T31" fmla="*/ 0 h 84"/>
                <a:gd name="T32" fmla="*/ 111 w 111"/>
                <a:gd name="T33" fmla="*/ 84 h 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1" h="84">
                  <a:moveTo>
                    <a:pt x="111" y="0"/>
                  </a:moveTo>
                  <a:lnTo>
                    <a:pt x="111" y="0"/>
                  </a:lnTo>
                  <a:lnTo>
                    <a:pt x="91" y="13"/>
                  </a:lnTo>
                  <a:lnTo>
                    <a:pt x="75" y="26"/>
                  </a:lnTo>
                  <a:lnTo>
                    <a:pt x="60" y="41"/>
                  </a:lnTo>
                  <a:lnTo>
                    <a:pt x="47" y="53"/>
                  </a:lnTo>
                  <a:lnTo>
                    <a:pt x="36" y="66"/>
                  </a:lnTo>
                  <a:lnTo>
                    <a:pt x="26" y="75"/>
                  </a:lnTo>
                  <a:lnTo>
                    <a:pt x="15" y="83"/>
                  </a:lnTo>
                  <a:lnTo>
                    <a:pt x="0" y="8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95" name="Freeform 62"/>
            <p:cNvSpPr>
              <a:spLocks/>
            </p:cNvSpPr>
            <p:nvPr/>
          </p:nvSpPr>
          <p:spPr bwMode="auto">
            <a:xfrm>
              <a:off x="4589" y="2403"/>
              <a:ext cx="19" cy="62"/>
            </a:xfrm>
            <a:custGeom>
              <a:avLst/>
              <a:gdLst>
                <a:gd name="T0" fmla="*/ 20 w 20"/>
                <a:gd name="T1" fmla="*/ 60 h 60"/>
                <a:gd name="T2" fmla="*/ 20 w 20"/>
                <a:gd name="T3" fmla="*/ 60 h 60"/>
                <a:gd name="T4" fmla="*/ 19 w 20"/>
                <a:gd name="T5" fmla="*/ 44 h 60"/>
                <a:gd name="T6" fmla="*/ 17 w 20"/>
                <a:gd name="T7" fmla="*/ 27 h 60"/>
                <a:gd name="T8" fmla="*/ 11 w 20"/>
                <a:gd name="T9" fmla="*/ 11 h 60"/>
                <a:gd name="T10" fmla="*/ 0 w 20"/>
                <a:gd name="T11" fmla="*/ 0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60"/>
                <a:gd name="T20" fmla="*/ 20 w 20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60">
                  <a:moveTo>
                    <a:pt x="20" y="60"/>
                  </a:moveTo>
                  <a:lnTo>
                    <a:pt x="20" y="60"/>
                  </a:lnTo>
                  <a:lnTo>
                    <a:pt x="19" y="44"/>
                  </a:lnTo>
                  <a:lnTo>
                    <a:pt x="17" y="27"/>
                  </a:lnTo>
                  <a:lnTo>
                    <a:pt x="11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96" name="Freeform 63"/>
            <p:cNvSpPr>
              <a:spLocks/>
            </p:cNvSpPr>
            <p:nvPr/>
          </p:nvSpPr>
          <p:spPr bwMode="auto">
            <a:xfrm>
              <a:off x="4522" y="2382"/>
              <a:ext cx="75" cy="32"/>
            </a:xfrm>
            <a:custGeom>
              <a:avLst/>
              <a:gdLst>
                <a:gd name="T0" fmla="*/ 0 w 74"/>
                <a:gd name="T1" fmla="*/ 0 h 31"/>
                <a:gd name="T2" fmla="*/ 0 w 74"/>
                <a:gd name="T3" fmla="*/ 0 h 31"/>
                <a:gd name="T4" fmla="*/ 5 w 74"/>
                <a:gd name="T5" fmla="*/ 4 h 31"/>
                <a:gd name="T6" fmla="*/ 12 w 74"/>
                <a:gd name="T7" fmla="*/ 8 h 31"/>
                <a:gd name="T8" fmla="*/ 23 w 74"/>
                <a:gd name="T9" fmla="*/ 13 h 31"/>
                <a:gd name="T10" fmla="*/ 34 w 74"/>
                <a:gd name="T11" fmla="*/ 17 h 31"/>
                <a:gd name="T12" fmla="*/ 45 w 74"/>
                <a:gd name="T13" fmla="*/ 22 h 31"/>
                <a:gd name="T14" fmla="*/ 58 w 74"/>
                <a:gd name="T15" fmla="*/ 26 h 31"/>
                <a:gd name="T16" fmla="*/ 67 w 74"/>
                <a:gd name="T17" fmla="*/ 30 h 31"/>
                <a:gd name="T18" fmla="*/ 74 w 74"/>
                <a:gd name="T19" fmla="*/ 31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"/>
                <a:gd name="T31" fmla="*/ 0 h 31"/>
                <a:gd name="T32" fmla="*/ 74 w 74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" h="31">
                  <a:moveTo>
                    <a:pt x="0" y="0"/>
                  </a:moveTo>
                  <a:lnTo>
                    <a:pt x="0" y="0"/>
                  </a:lnTo>
                  <a:lnTo>
                    <a:pt x="5" y="4"/>
                  </a:lnTo>
                  <a:lnTo>
                    <a:pt x="12" y="8"/>
                  </a:lnTo>
                  <a:lnTo>
                    <a:pt x="23" y="13"/>
                  </a:lnTo>
                  <a:lnTo>
                    <a:pt x="34" y="17"/>
                  </a:lnTo>
                  <a:lnTo>
                    <a:pt x="45" y="22"/>
                  </a:lnTo>
                  <a:lnTo>
                    <a:pt x="58" y="26"/>
                  </a:lnTo>
                  <a:lnTo>
                    <a:pt x="67" y="30"/>
                  </a:lnTo>
                  <a:lnTo>
                    <a:pt x="74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97" name="Freeform 64"/>
            <p:cNvSpPr>
              <a:spLocks/>
            </p:cNvSpPr>
            <p:nvPr/>
          </p:nvSpPr>
          <p:spPr bwMode="auto">
            <a:xfrm>
              <a:off x="4681" y="2358"/>
              <a:ext cx="62" cy="91"/>
            </a:xfrm>
            <a:custGeom>
              <a:avLst/>
              <a:gdLst>
                <a:gd name="T0" fmla="*/ 61 w 61"/>
                <a:gd name="T1" fmla="*/ 0 h 90"/>
                <a:gd name="T2" fmla="*/ 61 w 61"/>
                <a:gd name="T3" fmla="*/ 0 h 90"/>
                <a:gd name="T4" fmla="*/ 55 w 61"/>
                <a:gd name="T5" fmla="*/ 8 h 90"/>
                <a:gd name="T6" fmla="*/ 48 w 61"/>
                <a:gd name="T7" fmla="*/ 18 h 90"/>
                <a:gd name="T8" fmla="*/ 39 w 61"/>
                <a:gd name="T9" fmla="*/ 33 h 90"/>
                <a:gd name="T10" fmla="*/ 30 w 61"/>
                <a:gd name="T11" fmla="*/ 48 h 90"/>
                <a:gd name="T12" fmla="*/ 20 w 61"/>
                <a:gd name="T13" fmla="*/ 62 h 90"/>
                <a:gd name="T14" fmla="*/ 11 w 61"/>
                <a:gd name="T15" fmla="*/ 75 h 90"/>
                <a:gd name="T16" fmla="*/ 4 w 61"/>
                <a:gd name="T17" fmla="*/ 86 h 90"/>
                <a:gd name="T18" fmla="*/ 0 w 61"/>
                <a:gd name="T19" fmla="*/ 90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90"/>
                <a:gd name="T32" fmla="*/ 61 w 61"/>
                <a:gd name="T33" fmla="*/ 90 h 9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90">
                  <a:moveTo>
                    <a:pt x="61" y="0"/>
                  </a:moveTo>
                  <a:lnTo>
                    <a:pt x="61" y="0"/>
                  </a:lnTo>
                  <a:lnTo>
                    <a:pt x="55" y="8"/>
                  </a:lnTo>
                  <a:lnTo>
                    <a:pt x="48" y="18"/>
                  </a:lnTo>
                  <a:lnTo>
                    <a:pt x="39" y="33"/>
                  </a:lnTo>
                  <a:lnTo>
                    <a:pt x="30" y="48"/>
                  </a:lnTo>
                  <a:lnTo>
                    <a:pt x="20" y="62"/>
                  </a:lnTo>
                  <a:lnTo>
                    <a:pt x="11" y="75"/>
                  </a:lnTo>
                  <a:lnTo>
                    <a:pt x="4" y="86"/>
                  </a:lnTo>
                  <a:lnTo>
                    <a:pt x="0" y="9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98" name="Freeform 65"/>
            <p:cNvSpPr>
              <a:spLocks/>
            </p:cNvSpPr>
            <p:nvPr/>
          </p:nvSpPr>
          <p:spPr bwMode="auto">
            <a:xfrm>
              <a:off x="4718" y="2372"/>
              <a:ext cx="27" cy="78"/>
            </a:xfrm>
            <a:custGeom>
              <a:avLst/>
              <a:gdLst>
                <a:gd name="T0" fmla="*/ 27 w 27"/>
                <a:gd name="T1" fmla="*/ 0 h 77"/>
                <a:gd name="T2" fmla="*/ 27 w 27"/>
                <a:gd name="T3" fmla="*/ 0 h 77"/>
                <a:gd name="T4" fmla="*/ 21 w 27"/>
                <a:gd name="T5" fmla="*/ 15 h 77"/>
                <a:gd name="T6" fmla="*/ 14 w 27"/>
                <a:gd name="T7" fmla="*/ 38 h 77"/>
                <a:gd name="T8" fmla="*/ 7 w 27"/>
                <a:gd name="T9" fmla="*/ 64 h 77"/>
                <a:gd name="T10" fmla="*/ 0 w 27"/>
                <a:gd name="T11" fmla="*/ 77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77"/>
                <a:gd name="T20" fmla="*/ 27 w 27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77">
                  <a:moveTo>
                    <a:pt x="27" y="0"/>
                  </a:moveTo>
                  <a:lnTo>
                    <a:pt x="27" y="0"/>
                  </a:lnTo>
                  <a:lnTo>
                    <a:pt x="21" y="15"/>
                  </a:lnTo>
                  <a:lnTo>
                    <a:pt x="14" y="38"/>
                  </a:lnTo>
                  <a:lnTo>
                    <a:pt x="7" y="64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099" name="Line 66"/>
            <p:cNvSpPr>
              <a:spLocks noChangeShapeType="1"/>
            </p:cNvSpPr>
            <p:nvPr/>
          </p:nvSpPr>
          <p:spPr bwMode="auto">
            <a:xfrm flipH="1">
              <a:off x="4821" y="2280"/>
              <a:ext cx="14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00" name="Freeform 67"/>
            <p:cNvSpPr>
              <a:spLocks/>
            </p:cNvSpPr>
            <p:nvPr/>
          </p:nvSpPr>
          <p:spPr bwMode="auto">
            <a:xfrm>
              <a:off x="4849" y="2282"/>
              <a:ext cx="64" cy="24"/>
            </a:xfrm>
            <a:custGeom>
              <a:avLst/>
              <a:gdLst>
                <a:gd name="T0" fmla="*/ 13 w 64"/>
                <a:gd name="T1" fmla="*/ 0 h 25"/>
                <a:gd name="T2" fmla="*/ 13 w 64"/>
                <a:gd name="T3" fmla="*/ 0 h 25"/>
                <a:gd name="T4" fmla="*/ 7 w 64"/>
                <a:gd name="T5" fmla="*/ 3 h 25"/>
                <a:gd name="T6" fmla="*/ 4 w 64"/>
                <a:gd name="T7" fmla="*/ 7 h 25"/>
                <a:gd name="T8" fmla="*/ 0 w 64"/>
                <a:gd name="T9" fmla="*/ 13 h 25"/>
                <a:gd name="T10" fmla="*/ 0 w 64"/>
                <a:gd name="T11" fmla="*/ 16 h 25"/>
                <a:gd name="T12" fmla="*/ 4 w 64"/>
                <a:gd name="T13" fmla="*/ 22 h 25"/>
                <a:gd name="T14" fmla="*/ 15 w 64"/>
                <a:gd name="T15" fmla="*/ 23 h 25"/>
                <a:gd name="T16" fmla="*/ 35 w 64"/>
                <a:gd name="T17" fmla="*/ 25 h 25"/>
                <a:gd name="T18" fmla="*/ 64 w 64"/>
                <a:gd name="T19" fmla="*/ 23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4"/>
                <a:gd name="T31" fmla="*/ 0 h 25"/>
                <a:gd name="T32" fmla="*/ 64 w 64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4" h="25">
                  <a:moveTo>
                    <a:pt x="13" y="0"/>
                  </a:moveTo>
                  <a:lnTo>
                    <a:pt x="13" y="0"/>
                  </a:lnTo>
                  <a:lnTo>
                    <a:pt x="7" y="3"/>
                  </a:lnTo>
                  <a:lnTo>
                    <a:pt x="4" y="7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4" y="22"/>
                  </a:lnTo>
                  <a:lnTo>
                    <a:pt x="15" y="23"/>
                  </a:lnTo>
                  <a:lnTo>
                    <a:pt x="35" y="25"/>
                  </a:lnTo>
                  <a:lnTo>
                    <a:pt x="64" y="2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01" name="Line 68"/>
            <p:cNvSpPr>
              <a:spLocks noChangeShapeType="1"/>
            </p:cNvSpPr>
            <p:nvPr/>
          </p:nvSpPr>
          <p:spPr bwMode="auto">
            <a:xfrm flipH="1" flipV="1">
              <a:off x="4227" y="2458"/>
              <a:ext cx="13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02" name="Line 69"/>
            <p:cNvSpPr>
              <a:spLocks noChangeShapeType="1"/>
            </p:cNvSpPr>
            <p:nvPr/>
          </p:nvSpPr>
          <p:spPr bwMode="auto">
            <a:xfrm flipH="1" flipV="1">
              <a:off x="4234" y="2447"/>
              <a:ext cx="5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03" name="Freeform 70"/>
            <p:cNvSpPr>
              <a:spLocks/>
            </p:cNvSpPr>
            <p:nvPr/>
          </p:nvSpPr>
          <p:spPr bwMode="auto">
            <a:xfrm>
              <a:off x="4130" y="2560"/>
              <a:ext cx="35" cy="80"/>
            </a:xfrm>
            <a:custGeom>
              <a:avLst/>
              <a:gdLst>
                <a:gd name="T0" fmla="*/ 7 w 35"/>
                <a:gd name="T1" fmla="*/ 79 h 79"/>
                <a:gd name="T2" fmla="*/ 7 w 35"/>
                <a:gd name="T3" fmla="*/ 79 h 79"/>
                <a:gd name="T4" fmla="*/ 0 w 35"/>
                <a:gd name="T5" fmla="*/ 68 h 79"/>
                <a:gd name="T6" fmla="*/ 0 w 35"/>
                <a:gd name="T7" fmla="*/ 53 h 79"/>
                <a:gd name="T8" fmla="*/ 9 w 35"/>
                <a:gd name="T9" fmla="*/ 30 h 79"/>
                <a:gd name="T10" fmla="*/ 35 w 35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79"/>
                <a:gd name="T20" fmla="*/ 35 w 35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79">
                  <a:moveTo>
                    <a:pt x="7" y="79"/>
                  </a:moveTo>
                  <a:lnTo>
                    <a:pt x="7" y="79"/>
                  </a:lnTo>
                  <a:lnTo>
                    <a:pt x="0" y="68"/>
                  </a:lnTo>
                  <a:lnTo>
                    <a:pt x="0" y="53"/>
                  </a:lnTo>
                  <a:lnTo>
                    <a:pt x="9" y="30"/>
                  </a:lnTo>
                  <a:lnTo>
                    <a:pt x="3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04" name="Freeform 71"/>
            <p:cNvSpPr>
              <a:spLocks/>
            </p:cNvSpPr>
            <p:nvPr/>
          </p:nvSpPr>
          <p:spPr bwMode="auto">
            <a:xfrm>
              <a:off x="4377" y="2768"/>
              <a:ext cx="27" cy="16"/>
            </a:xfrm>
            <a:custGeom>
              <a:avLst/>
              <a:gdLst>
                <a:gd name="T0" fmla="*/ 0 w 27"/>
                <a:gd name="T1" fmla="*/ 0 h 15"/>
                <a:gd name="T2" fmla="*/ 0 w 27"/>
                <a:gd name="T3" fmla="*/ 0 h 15"/>
                <a:gd name="T4" fmla="*/ 7 w 27"/>
                <a:gd name="T5" fmla="*/ 6 h 15"/>
                <a:gd name="T6" fmla="*/ 15 w 27"/>
                <a:gd name="T7" fmla="*/ 9 h 15"/>
                <a:gd name="T8" fmla="*/ 22 w 27"/>
                <a:gd name="T9" fmla="*/ 13 h 15"/>
                <a:gd name="T10" fmla="*/ 27 w 27"/>
                <a:gd name="T11" fmla="*/ 15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15"/>
                <a:gd name="T20" fmla="*/ 27 w 27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15">
                  <a:moveTo>
                    <a:pt x="0" y="0"/>
                  </a:moveTo>
                  <a:lnTo>
                    <a:pt x="0" y="0"/>
                  </a:lnTo>
                  <a:lnTo>
                    <a:pt x="7" y="6"/>
                  </a:lnTo>
                  <a:lnTo>
                    <a:pt x="15" y="9"/>
                  </a:lnTo>
                  <a:lnTo>
                    <a:pt x="22" y="13"/>
                  </a:lnTo>
                  <a:lnTo>
                    <a:pt x="27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05" name="Freeform 72"/>
            <p:cNvSpPr>
              <a:spLocks/>
            </p:cNvSpPr>
            <p:nvPr/>
          </p:nvSpPr>
          <p:spPr bwMode="auto">
            <a:xfrm>
              <a:off x="4651" y="2703"/>
              <a:ext cx="68" cy="37"/>
            </a:xfrm>
            <a:custGeom>
              <a:avLst/>
              <a:gdLst>
                <a:gd name="T0" fmla="*/ 0 w 68"/>
                <a:gd name="T1" fmla="*/ 24 h 37"/>
                <a:gd name="T2" fmla="*/ 0 w 68"/>
                <a:gd name="T3" fmla="*/ 24 h 37"/>
                <a:gd name="T4" fmla="*/ 9 w 68"/>
                <a:gd name="T5" fmla="*/ 19 h 37"/>
                <a:gd name="T6" fmla="*/ 22 w 68"/>
                <a:gd name="T7" fmla="*/ 9 h 37"/>
                <a:gd name="T8" fmla="*/ 35 w 68"/>
                <a:gd name="T9" fmla="*/ 4 h 37"/>
                <a:gd name="T10" fmla="*/ 46 w 68"/>
                <a:gd name="T11" fmla="*/ 0 h 37"/>
                <a:gd name="T12" fmla="*/ 46 w 68"/>
                <a:gd name="T13" fmla="*/ 0 h 37"/>
                <a:gd name="T14" fmla="*/ 44 w 68"/>
                <a:gd name="T15" fmla="*/ 11 h 37"/>
                <a:gd name="T16" fmla="*/ 47 w 68"/>
                <a:gd name="T17" fmla="*/ 22 h 37"/>
                <a:gd name="T18" fmla="*/ 55 w 68"/>
                <a:gd name="T19" fmla="*/ 31 h 37"/>
                <a:gd name="T20" fmla="*/ 68 w 68"/>
                <a:gd name="T21" fmla="*/ 37 h 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37"/>
                <a:gd name="T35" fmla="*/ 68 w 68"/>
                <a:gd name="T36" fmla="*/ 37 h 3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37">
                  <a:moveTo>
                    <a:pt x="0" y="24"/>
                  </a:moveTo>
                  <a:lnTo>
                    <a:pt x="0" y="24"/>
                  </a:lnTo>
                  <a:lnTo>
                    <a:pt x="9" y="19"/>
                  </a:lnTo>
                  <a:lnTo>
                    <a:pt x="22" y="9"/>
                  </a:lnTo>
                  <a:lnTo>
                    <a:pt x="35" y="4"/>
                  </a:lnTo>
                  <a:lnTo>
                    <a:pt x="46" y="0"/>
                  </a:lnTo>
                  <a:lnTo>
                    <a:pt x="44" y="11"/>
                  </a:lnTo>
                  <a:lnTo>
                    <a:pt x="47" y="22"/>
                  </a:lnTo>
                  <a:lnTo>
                    <a:pt x="55" y="31"/>
                  </a:lnTo>
                  <a:lnTo>
                    <a:pt x="68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06" name="Freeform 73"/>
            <p:cNvSpPr>
              <a:spLocks/>
            </p:cNvSpPr>
            <p:nvPr/>
          </p:nvSpPr>
          <p:spPr bwMode="auto">
            <a:xfrm>
              <a:off x="4845" y="2686"/>
              <a:ext cx="105" cy="22"/>
            </a:xfrm>
            <a:custGeom>
              <a:avLst/>
              <a:gdLst>
                <a:gd name="T0" fmla="*/ 105 w 105"/>
                <a:gd name="T1" fmla="*/ 23 h 23"/>
                <a:gd name="T2" fmla="*/ 105 w 105"/>
                <a:gd name="T3" fmla="*/ 23 h 23"/>
                <a:gd name="T4" fmla="*/ 93 w 105"/>
                <a:gd name="T5" fmla="*/ 21 h 23"/>
                <a:gd name="T6" fmla="*/ 78 w 105"/>
                <a:gd name="T7" fmla="*/ 18 h 23"/>
                <a:gd name="T8" fmla="*/ 63 w 105"/>
                <a:gd name="T9" fmla="*/ 12 h 23"/>
                <a:gd name="T10" fmla="*/ 47 w 105"/>
                <a:gd name="T11" fmla="*/ 9 h 23"/>
                <a:gd name="T12" fmla="*/ 32 w 105"/>
                <a:gd name="T13" fmla="*/ 5 h 23"/>
                <a:gd name="T14" fmla="*/ 20 w 105"/>
                <a:gd name="T15" fmla="*/ 1 h 23"/>
                <a:gd name="T16" fmla="*/ 7 w 105"/>
                <a:gd name="T17" fmla="*/ 0 h 23"/>
                <a:gd name="T18" fmla="*/ 0 w 105"/>
                <a:gd name="T19" fmla="*/ 0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23"/>
                <a:gd name="T32" fmla="*/ 105 w 105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23">
                  <a:moveTo>
                    <a:pt x="105" y="23"/>
                  </a:moveTo>
                  <a:lnTo>
                    <a:pt x="105" y="23"/>
                  </a:lnTo>
                  <a:lnTo>
                    <a:pt x="93" y="21"/>
                  </a:lnTo>
                  <a:lnTo>
                    <a:pt x="78" y="18"/>
                  </a:lnTo>
                  <a:lnTo>
                    <a:pt x="63" y="12"/>
                  </a:lnTo>
                  <a:lnTo>
                    <a:pt x="47" y="9"/>
                  </a:lnTo>
                  <a:lnTo>
                    <a:pt x="32" y="5"/>
                  </a:lnTo>
                  <a:lnTo>
                    <a:pt x="20" y="1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07" name="Freeform 74"/>
            <p:cNvSpPr>
              <a:spLocks/>
            </p:cNvSpPr>
            <p:nvPr/>
          </p:nvSpPr>
          <p:spPr bwMode="auto">
            <a:xfrm>
              <a:off x="5009" y="2661"/>
              <a:ext cx="312" cy="62"/>
            </a:xfrm>
            <a:custGeom>
              <a:avLst/>
              <a:gdLst>
                <a:gd name="T0" fmla="*/ 0 w 312"/>
                <a:gd name="T1" fmla="*/ 62 h 63"/>
                <a:gd name="T2" fmla="*/ 0 w 312"/>
                <a:gd name="T3" fmla="*/ 62 h 63"/>
                <a:gd name="T4" fmla="*/ 8 w 312"/>
                <a:gd name="T5" fmla="*/ 62 h 63"/>
                <a:gd name="T6" fmla="*/ 17 w 312"/>
                <a:gd name="T7" fmla="*/ 63 h 63"/>
                <a:gd name="T8" fmla="*/ 31 w 312"/>
                <a:gd name="T9" fmla="*/ 62 h 63"/>
                <a:gd name="T10" fmla="*/ 46 w 312"/>
                <a:gd name="T11" fmla="*/ 62 h 63"/>
                <a:gd name="T12" fmla="*/ 64 w 312"/>
                <a:gd name="T13" fmla="*/ 60 h 63"/>
                <a:gd name="T14" fmla="*/ 84 w 312"/>
                <a:gd name="T15" fmla="*/ 58 h 63"/>
                <a:gd name="T16" fmla="*/ 106 w 312"/>
                <a:gd name="T17" fmla="*/ 56 h 63"/>
                <a:gd name="T18" fmla="*/ 130 w 312"/>
                <a:gd name="T19" fmla="*/ 52 h 63"/>
                <a:gd name="T20" fmla="*/ 153 w 312"/>
                <a:gd name="T21" fmla="*/ 49 h 63"/>
                <a:gd name="T22" fmla="*/ 177 w 312"/>
                <a:gd name="T23" fmla="*/ 43 h 63"/>
                <a:gd name="T24" fmla="*/ 201 w 312"/>
                <a:gd name="T25" fmla="*/ 38 h 63"/>
                <a:gd name="T26" fmla="*/ 226 w 312"/>
                <a:gd name="T27" fmla="*/ 32 h 63"/>
                <a:gd name="T28" fmla="*/ 248 w 312"/>
                <a:gd name="T29" fmla="*/ 25 h 63"/>
                <a:gd name="T30" fmla="*/ 272 w 312"/>
                <a:gd name="T31" fmla="*/ 18 h 63"/>
                <a:gd name="T32" fmla="*/ 292 w 312"/>
                <a:gd name="T33" fmla="*/ 9 h 63"/>
                <a:gd name="T34" fmla="*/ 312 w 312"/>
                <a:gd name="T35" fmla="*/ 0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2"/>
                <a:gd name="T55" fmla="*/ 0 h 63"/>
                <a:gd name="T56" fmla="*/ 312 w 312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2" h="63">
                  <a:moveTo>
                    <a:pt x="0" y="62"/>
                  </a:moveTo>
                  <a:lnTo>
                    <a:pt x="0" y="62"/>
                  </a:lnTo>
                  <a:lnTo>
                    <a:pt x="8" y="62"/>
                  </a:lnTo>
                  <a:lnTo>
                    <a:pt x="17" y="63"/>
                  </a:lnTo>
                  <a:lnTo>
                    <a:pt x="31" y="62"/>
                  </a:lnTo>
                  <a:lnTo>
                    <a:pt x="46" y="62"/>
                  </a:lnTo>
                  <a:lnTo>
                    <a:pt x="64" y="60"/>
                  </a:lnTo>
                  <a:lnTo>
                    <a:pt x="84" y="58"/>
                  </a:lnTo>
                  <a:lnTo>
                    <a:pt x="106" y="56"/>
                  </a:lnTo>
                  <a:lnTo>
                    <a:pt x="130" y="52"/>
                  </a:lnTo>
                  <a:lnTo>
                    <a:pt x="153" y="49"/>
                  </a:lnTo>
                  <a:lnTo>
                    <a:pt x="177" y="43"/>
                  </a:lnTo>
                  <a:lnTo>
                    <a:pt x="201" y="38"/>
                  </a:lnTo>
                  <a:lnTo>
                    <a:pt x="226" y="32"/>
                  </a:lnTo>
                  <a:lnTo>
                    <a:pt x="248" y="25"/>
                  </a:lnTo>
                  <a:lnTo>
                    <a:pt x="272" y="18"/>
                  </a:lnTo>
                  <a:lnTo>
                    <a:pt x="292" y="9"/>
                  </a:lnTo>
                  <a:lnTo>
                    <a:pt x="3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08" name="Freeform 75"/>
            <p:cNvSpPr>
              <a:spLocks/>
            </p:cNvSpPr>
            <p:nvPr/>
          </p:nvSpPr>
          <p:spPr bwMode="auto">
            <a:xfrm>
              <a:off x="5415" y="2273"/>
              <a:ext cx="40" cy="188"/>
            </a:xfrm>
            <a:custGeom>
              <a:avLst/>
              <a:gdLst>
                <a:gd name="T0" fmla="*/ 17 w 42"/>
                <a:gd name="T1" fmla="*/ 130 h 188"/>
                <a:gd name="T2" fmla="*/ 42 w 42"/>
                <a:gd name="T3" fmla="*/ 188 h 188"/>
                <a:gd name="T4" fmla="*/ 0 w 42"/>
                <a:gd name="T5" fmla="*/ 0 h 188"/>
                <a:gd name="T6" fmla="*/ 0 60000 65536"/>
                <a:gd name="T7" fmla="*/ 0 60000 65536"/>
                <a:gd name="T8" fmla="*/ 0 60000 65536"/>
                <a:gd name="T9" fmla="*/ 0 w 42"/>
                <a:gd name="T10" fmla="*/ 0 h 188"/>
                <a:gd name="T11" fmla="*/ 42 w 42"/>
                <a:gd name="T12" fmla="*/ 188 h 1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188">
                  <a:moveTo>
                    <a:pt x="17" y="130"/>
                  </a:moveTo>
                  <a:lnTo>
                    <a:pt x="42" y="18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09" name="Freeform 76"/>
            <p:cNvSpPr>
              <a:spLocks/>
            </p:cNvSpPr>
            <p:nvPr/>
          </p:nvSpPr>
          <p:spPr bwMode="auto">
            <a:xfrm>
              <a:off x="5313" y="2647"/>
              <a:ext cx="142" cy="21"/>
            </a:xfrm>
            <a:custGeom>
              <a:avLst/>
              <a:gdLst>
                <a:gd name="T0" fmla="*/ 55 w 142"/>
                <a:gd name="T1" fmla="*/ 1 h 21"/>
                <a:gd name="T2" fmla="*/ 55 w 142"/>
                <a:gd name="T3" fmla="*/ 1 h 21"/>
                <a:gd name="T4" fmla="*/ 58 w 142"/>
                <a:gd name="T5" fmla="*/ 3 h 21"/>
                <a:gd name="T6" fmla="*/ 69 w 142"/>
                <a:gd name="T7" fmla="*/ 5 h 21"/>
                <a:gd name="T8" fmla="*/ 82 w 142"/>
                <a:gd name="T9" fmla="*/ 11 h 21"/>
                <a:gd name="T10" fmla="*/ 98 w 142"/>
                <a:gd name="T11" fmla="*/ 14 h 21"/>
                <a:gd name="T12" fmla="*/ 115 w 142"/>
                <a:gd name="T13" fmla="*/ 18 h 21"/>
                <a:gd name="T14" fmla="*/ 129 w 142"/>
                <a:gd name="T15" fmla="*/ 21 h 21"/>
                <a:gd name="T16" fmla="*/ 138 w 142"/>
                <a:gd name="T17" fmla="*/ 21 h 21"/>
                <a:gd name="T18" fmla="*/ 142 w 142"/>
                <a:gd name="T19" fmla="*/ 20 h 21"/>
                <a:gd name="T20" fmla="*/ 142 w 142"/>
                <a:gd name="T21" fmla="*/ 20 h 21"/>
                <a:gd name="T22" fmla="*/ 137 w 142"/>
                <a:gd name="T23" fmla="*/ 11 h 21"/>
                <a:gd name="T24" fmla="*/ 122 w 142"/>
                <a:gd name="T25" fmla="*/ 5 h 21"/>
                <a:gd name="T26" fmla="*/ 100 w 142"/>
                <a:gd name="T27" fmla="*/ 1 h 21"/>
                <a:gd name="T28" fmla="*/ 75 w 142"/>
                <a:gd name="T29" fmla="*/ 0 h 21"/>
                <a:gd name="T30" fmla="*/ 49 w 142"/>
                <a:gd name="T31" fmla="*/ 0 h 21"/>
                <a:gd name="T32" fmla="*/ 27 w 142"/>
                <a:gd name="T33" fmla="*/ 0 h 21"/>
                <a:gd name="T34" fmla="*/ 9 w 142"/>
                <a:gd name="T35" fmla="*/ 0 h 21"/>
                <a:gd name="T36" fmla="*/ 0 w 142"/>
                <a:gd name="T37" fmla="*/ 1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2"/>
                <a:gd name="T58" fmla="*/ 0 h 21"/>
                <a:gd name="T59" fmla="*/ 142 w 142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2" h="21">
                  <a:moveTo>
                    <a:pt x="55" y="1"/>
                  </a:moveTo>
                  <a:lnTo>
                    <a:pt x="55" y="1"/>
                  </a:lnTo>
                  <a:lnTo>
                    <a:pt x="58" y="3"/>
                  </a:lnTo>
                  <a:lnTo>
                    <a:pt x="69" y="5"/>
                  </a:lnTo>
                  <a:lnTo>
                    <a:pt x="82" y="11"/>
                  </a:lnTo>
                  <a:lnTo>
                    <a:pt x="98" y="14"/>
                  </a:lnTo>
                  <a:lnTo>
                    <a:pt x="115" y="18"/>
                  </a:lnTo>
                  <a:lnTo>
                    <a:pt x="129" y="21"/>
                  </a:lnTo>
                  <a:lnTo>
                    <a:pt x="138" y="21"/>
                  </a:lnTo>
                  <a:lnTo>
                    <a:pt x="142" y="20"/>
                  </a:lnTo>
                  <a:lnTo>
                    <a:pt x="137" y="11"/>
                  </a:lnTo>
                  <a:lnTo>
                    <a:pt x="122" y="5"/>
                  </a:lnTo>
                  <a:lnTo>
                    <a:pt x="100" y="1"/>
                  </a:lnTo>
                  <a:lnTo>
                    <a:pt x="75" y="0"/>
                  </a:lnTo>
                  <a:lnTo>
                    <a:pt x="49" y="0"/>
                  </a:lnTo>
                  <a:lnTo>
                    <a:pt x="27" y="0"/>
                  </a:lnTo>
                  <a:lnTo>
                    <a:pt x="9" y="0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10" name="Freeform 77"/>
            <p:cNvSpPr>
              <a:spLocks/>
            </p:cNvSpPr>
            <p:nvPr/>
          </p:nvSpPr>
          <p:spPr bwMode="auto">
            <a:xfrm>
              <a:off x="4185" y="2681"/>
              <a:ext cx="91" cy="91"/>
            </a:xfrm>
            <a:custGeom>
              <a:avLst/>
              <a:gdLst>
                <a:gd name="T0" fmla="*/ 0 w 90"/>
                <a:gd name="T1" fmla="*/ 28 h 91"/>
                <a:gd name="T2" fmla="*/ 0 w 90"/>
                <a:gd name="T3" fmla="*/ 28 h 91"/>
                <a:gd name="T4" fmla="*/ 8 w 90"/>
                <a:gd name="T5" fmla="*/ 24 h 91"/>
                <a:gd name="T6" fmla="*/ 15 w 90"/>
                <a:gd name="T7" fmla="*/ 18 h 91"/>
                <a:gd name="T8" fmla="*/ 22 w 90"/>
                <a:gd name="T9" fmla="*/ 15 h 91"/>
                <a:gd name="T10" fmla="*/ 29 w 90"/>
                <a:gd name="T11" fmla="*/ 11 h 91"/>
                <a:gd name="T12" fmla="*/ 37 w 90"/>
                <a:gd name="T13" fmla="*/ 8 h 91"/>
                <a:gd name="T14" fmla="*/ 44 w 90"/>
                <a:gd name="T15" fmla="*/ 4 h 91"/>
                <a:gd name="T16" fmla="*/ 51 w 90"/>
                <a:gd name="T17" fmla="*/ 2 h 91"/>
                <a:gd name="T18" fmla="*/ 57 w 90"/>
                <a:gd name="T19" fmla="*/ 0 h 91"/>
                <a:gd name="T20" fmla="*/ 57 w 90"/>
                <a:gd name="T21" fmla="*/ 0 h 91"/>
                <a:gd name="T22" fmla="*/ 57 w 90"/>
                <a:gd name="T23" fmla="*/ 28 h 91"/>
                <a:gd name="T24" fmla="*/ 60 w 90"/>
                <a:gd name="T25" fmla="*/ 53 h 91"/>
                <a:gd name="T26" fmla="*/ 71 w 90"/>
                <a:gd name="T27" fmla="*/ 73 h 91"/>
                <a:gd name="T28" fmla="*/ 90 w 90"/>
                <a:gd name="T29" fmla="*/ 91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0"/>
                <a:gd name="T46" fmla="*/ 0 h 91"/>
                <a:gd name="T47" fmla="*/ 90 w 90"/>
                <a:gd name="T48" fmla="*/ 91 h 9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0" h="91">
                  <a:moveTo>
                    <a:pt x="0" y="28"/>
                  </a:moveTo>
                  <a:lnTo>
                    <a:pt x="0" y="28"/>
                  </a:lnTo>
                  <a:lnTo>
                    <a:pt x="8" y="24"/>
                  </a:lnTo>
                  <a:lnTo>
                    <a:pt x="15" y="18"/>
                  </a:lnTo>
                  <a:lnTo>
                    <a:pt x="22" y="15"/>
                  </a:lnTo>
                  <a:lnTo>
                    <a:pt x="29" y="11"/>
                  </a:lnTo>
                  <a:lnTo>
                    <a:pt x="37" y="8"/>
                  </a:lnTo>
                  <a:lnTo>
                    <a:pt x="44" y="4"/>
                  </a:lnTo>
                  <a:lnTo>
                    <a:pt x="51" y="2"/>
                  </a:lnTo>
                  <a:lnTo>
                    <a:pt x="57" y="0"/>
                  </a:lnTo>
                  <a:lnTo>
                    <a:pt x="57" y="28"/>
                  </a:lnTo>
                  <a:lnTo>
                    <a:pt x="60" y="53"/>
                  </a:lnTo>
                  <a:lnTo>
                    <a:pt x="71" y="73"/>
                  </a:lnTo>
                  <a:lnTo>
                    <a:pt x="90" y="9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11" name="Freeform 78"/>
            <p:cNvSpPr>
              <a:spLocks/>
            </p:cNvSpPr>
            <p:nvPr/>
          </p:nvSpPr>
          <p:spPr bwMode="auto">
            <a:xfrm>
              <a:off x="4386" y="2716"/>
              <a:ext cx="29" cy="59"/>
            </a:xfrm>
            <a:custGeom>
              <a:avLst/>
              <a:gdLst>
                <a:gd name="T0" fmla="*/ 0 w 29"/>
                <a:gd name="T1" fmla="*/ 0 h 59"/>
                <a:gd name="T2" fmla="*/ 0 w 29"/>
                <a:gd name="T3" fmla="*/ 0 h 59"/>
                <a:gd name="T4" fmla="*/ 2 w 29"/>
                <a:gd name="T5" fmla="*/ 13 h 59"/>
                <a:gd name="T6" fmla="*/ 4 w 29"/>
                <a:gd name="T7" fmla="*/ 29 h 59"/>
                <a:gd name="T8" fmla="*/ 5 w 29"/>
                <a:gd name="T9" fmla="*/ 42 h 59"/>
                <a:gd name="T10" fmla="*/ 11 w 29"/>
                <a:gd name="T11" fmla="*/ 50 h 59"/>
                <a:gd name="T12" fmla="*/ 11 w 29"/>
                <a:gd name="T13" fmla="*/ 50 h 59"/>
                <a:gd name="T14" fmla="*/ 16 w 29"/>
                <a:gd name="T15" fmla="*/ 53 h 59"/>
                <a:gd name="T16" fmla="*/ 24 w 29"/>
                <a:gd name="T17" fmla="*/ 57 h 59"/>
                <a:gd name="T18" fmla="*/ 27 w 29"/>
                <a:gd name="T19" fmla="*/ 59 h 59"/>
                <a:gd name="T20" fmla="*/ 29 w 29"/>
                <a:gd name="T21" fmla="*/ 59 h 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"/>
                <a:gd name="T34" fmla="*/ 0 h 59"/>
                <a:gd name="T35" fmla="*/ 29 w 29"/>
                <a:gd name="T36" fmla="*/ 59 h 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" h="59">
                  <a:moveTo>
                    <a:pt x="0" y="0"/>
                  </a:moveTo>
                  <a:lnTo>
                    <a:pt x="0" y="0"/>
                  </a:lnTo>
                  <a:lnTo>
                    <a:pt x="2" y="13"/>
                  </a:lnTo>
                  <a:lnTo>
                    <a:pt x="4" y="29"/>
                  </a:lnTo>
                  <a:lnTo>
                    <a:pt x="5" y="42"/>
                  </a:lnTo>
                  <a:lnTo>
                    <a:pt x="11" y="50"/>
                  </a:lnTo>
                  <a:lnTo>
                    <a:pt x="16" y="53"/>
                  </a:lnTo>
                  <a:lnTo>
                    <a:pt x="24" y="57"/>
                  </a:lnTo>
                  <a:lnTo>
                    <a:pt x="27" y="59"/>
                  </a:lnTo>
                  <a:lnTo>
                    <a:pt x="29" y="5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12" name="Freeform 79"/>
            <p:cNvSpPr>
              <a:spLocks/>
            </p:cNvSpPr>
            <p:nvPr/>
          </p:nvSpPr>
          <p:spPr bwMode="auto">
            <a:xfrm>
              <a:off x="4404" y="2707"/>
              <a:ext cx="51" cy="75"/>
            </a:xfrm>
            <a:custGeom>
              <a:avLst/>
              <a:gdLst>
                <a:gd name="T0" fmla="*/ 0 w 50"/>
                <a:gd name="T1" fmla="*/ 0 h 76"/>
                <a:gd name="T2" fmla="*/ 0 w 50"/>
                <a:gd name="T3" fmla="*/ 0 h 76"/>
                <a:gd name="T4" fmla="*/ 2 w 50"/>
                <a:gd name="T5" fmla="*/ 14 h 76"/>
                <a:gd name="T6" fmla="*/ 8 w 50"/>
                <a:gd name="T7" fmla="*/ 34 h 76"/>
                <a:gd name="T8" fmla="*/ 22 w 50"/>
                <a:gd name="T9" fmla="*/ 58 h 76"/>
                <a:gd name="T10" fmla="*/ 50 w 50"/>
                <a:gd name="T11" fmla="*/ 76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76"/>
                <a:gd name="T20" fmla="*/ 50 w 50"/>
                <a:gd name="T21" fmla="*/ 76 h 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76">
                  <a:moveTo>
                    <a:pt x="0" y="0"/>
                  </a:moveTo>
                  <a:lnTo>
                    <a:pt x="0" y="0"/>
                  </a:lnTo>
                  <a:lnTo>
                    <a:pt x="2" y="14"/>
                  </a:lnTo>
                  <a:lnTo>
                    <a:pt x="8" y="34"/>
                  </a:lnTo>
                  <a:lnTo>
                    <a:pt x="22" y="58"/>
                  </a:lnTo>
                  <a:lnTo>
                    <a:pt x="50" y="7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13" name="Freeform 80"/>
            <p:cNvSpPr>
              <a:spLocks/>
            </p:cNvSpPr>
            <p:nvPr/>
          </p:nvSpPr>
          <p:spPr bwMode="auto">
            <a:xfrm>
              <a:off x="4408" y="2734"/>
              <a:ext cx="248" cy="56"/>
            </a:xfrm>
            <a:custGeom>
              <a:avLst/>
              <a:gdLst>
                <a:gd name="T0" fmla="*/ 0 w 248"/>
                <a:gd name="T1" fmla="*/ 55 h 55"/>
                <a:gd name="T2" fmla="*/ 0 w 248"/>
                <a:gd name="T3" fmla="*/ 55 h 55"/>
                <a:gd name="T4" fmla="*/ 14 w 248"/>
                <a:gd name="T5" fmla="*/ 51 h 55"/>
                <a:gd name="T6" fmla="*/ 40 w 248"/>
                <a:gd name="T7" fmla="*/ 44 h 55"/>
                <a:gd name="T8" fmla="*/ 74 w 248"/>
                <a:gd name="T9" fmla="*/ 31 h 55"/>
                <a:gd name="T10" fmla="*/ 113 w 248"/>
                <a:gd name="T11" fmla="*/ 18 h 55"/>
                <a:gd name="T12" fmla="*/ 151 w 248"/>
                <a:gd name="T13" fmla="*/ 9 h 55"/>
                <a:gd name="T14" fmla="*/ 186 w 248"/>
                <a:gd name="T15" fmla="*/ 0 h 55"/>
                <a:gd name="T16" fmla="*/ 213 w 248"/>
                <a:gd name="T17" fmla="*/ 0 h 55"/>
                <a:gd name="T18" fmla="*/ 229 w 248"/>
                <a:gd name="T19" fmla="*/ 6 h 55"/>
                <a:gd name="T20" fmla="*/ 229 w 248"/>
                <a:gd name="T21" fmla="*/ 6 h 55"/>
                <a:gd name="T22" fmla="*/ 242 w 248"/>
                <a:gd name="T23" fmla="*/ 20 h 55"/>
                <a:gd name="T24" fmla="*/ 248 w 248"/>
                <a:gd name="T25" fmla="*/ 20 h 55"/>
                <a:gd name="T26" fmla="*/ 248 w 248"/>
                <a:gd name="T27" fmla="*/ 17 h 55"/>
                <a:gd name="T28" fmla="*/ 248 w 248"/>
                <a:gd name="T29" fmla="*/ 15 h 5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8"/>
                <a:gd name="T46" fmla="*/ 0 h 55"/>
                <a:gd name="T47" fmla="*/ 248 w 248"/>
                <a:gd name="T48" fmla="*/ 55 h 5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8" h="55">
                  <a:moveTo>
                    <a:pt x="0" y="55"/>
                  </a:moveTo>
                  <a:lnTo>
                    <a:pt x="0" y="55"/>
                  </a:lnTo>
                  <a:lnTo>
                    <a:pt x="14" y="51"/>
                  </a:lnTo>
                  <a:lnTo>
                    <a:pt x="40" y="44"/>
                  </a:lnTo>
                  <a:lnTo>
                    <a:pt x="74" y="31"/>
                  </a:lnTo>
                  <a:lnTo>
                    <a:pt x="113" y="18"/>
                  </a:lnTo>
                  <a:lnTo>
                    <a:pt x="151" y="9"/>
                  </a:lnTo>
                  <a:lnTo>
                    <a:pt x="186" y="0"/>
                  </a:lnTo>
                  <a:lnTo>
                    <a:pt x="213" y="0"/>
                  </a:lnTo>
                  <a:lnTo>
                    <a:pt x="229" y="6"/>
                  </a:lnTo>
                  <a:lnTo>
                    <a:pt x="242" y="20"/>
                  </a:lnTo>
                  <a:lnTo>
                    <a:pt x="248" y="20"/>
                  </a:lnTo>
                  <a:lnTo>
                    <a:pt x="248" y="17"/>
                  </a:lnTo>
                  <a:lnTo>
                    <a:pt x="248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14" name="Freeform 81"/>
            <p:cNvSpPr>
              <a:spLocks/>
            </p:cNvSpPr>
            <p:nvPr/>
          </p:nvSpPr>
          <p:spPr bwMode="auto">
            <a:xfrm>
              <a:off x="5471" y="2111"/>
              <a:ext cx="737" cy="704"/>
            </a:xfrm>
            <a:custGeom>
              <a:avLst/>
              <a:gdLst>
                <a:gd name="T0" fmla="*/ 169 w 736"/>
                <a:gd name="T1" fmla="*/ 655 h 704"/>
                <a:gd name="T2" fmla="*/ 173 w 736"/>
                <a:gd name="T3" fmla="*/ 669 h 704"/>
                <a:gd name="T4" fmla="*/ 176 w 736"/>
                <a:gd name="T5" fmla="*/ 684 h 704"/>
                <a:gd name="T6" fmla="*/ 184 w 736"/>
                <a:gd name="T7" fmla="*/ 697 h 704"/>
                <a:gd name="T8" fmla="*/ 193 w 736"/>
                <a:gd name="T9" fmla="*/ 704 h 704"/>
                <a:gd name="T10" fmla="*/ 207 w 736"/>
                <a:gd name="T11" fmla="*/ 704 h 704"/>
                <a:gd name="T12" fmla="*/ 224 w 736"/>
                <a:gd name="T13" fmla="*/ 704 h 704"/>
                <a:gd name="T14" fmla="*/ 237 w 736"/>
                <a:gd name="T15" fmla="*/ 704 h 704"/>
                <a:gd name="T16" fmla="*/ 242 w 736"/>
                <a:gd name="T17" fmla="*/ 704 h 704"/>
                <a:gd name="T18" fmla="*/ 736 w 736"/>
                <a:gd name="T19" fmla="*/ 704 h 704"/>
                <a:gd name="T20" fmla="*/ 736 w 736"/>
                <a:gd name="T21" fmla="*/ 2 h 704"/>
                <a:gd name="T22" fmla="*/ 732 w 736"/>
                <a:gd name="T23" fmla="*/ 2 h 704"/>
                <a:gd name="T24" fmla="*/ 67 w 736"/>
                <a:gd name="T25" fmla="*/ 2 h 704"/>
                <a:gd name="T26" fmla="*/ 63 w 736"/>
                <a:gd name="T27" fmla="*/ 2 h 704"/>
                <a:gd name="T28" fmla="*/ 54 w 736"/>
                <a:gd name="T29" fmla="*/ 0 h 704"/>
                <a:gd name="T30" fmla="*/ 41 w 736"/>
                <a:gd name="T31" fmla="*/ 0 h 704"/>
                <a:gd name="T32" fmla="*/ 29 w 736"/>
                <a:gd name="T33" fmla="*/ 0 h 704"/>
                <a:gd name="T34" fmla="*/ 16 w 736"/>
                <a:gd name="T35" fmla="*/ 7 h 704"/>
                <a:gd name="T36" fmla="*/ 5 w 736"/>
                <a:gd name="T37" fmla="*/ 16 h 704"/>
                <a:gd name="T38" fmla="*/ 0 w 736"/>
                <a:gd name="T39" fmla="*/ 34 h 704"/>
                <a:gd name="T40" fmla="*/ 0 w 736"/>
                <a:gd name="T41" fmla="*/ 60 h 704"/>
                <a:gd name="T42" fmla="*/ 9 w 736"/>
                <a:gd name="T43" fmla="*/ 60 h 704"/>
                <a:gd name="T44" fmla="*/ 16 w 736"/>
                <a:gd name="T45" fmla="*/ 58 h 704"/>
                <a:gd name="T46" fmla="*/ 21 w 736"/>
                <a:gd name="T47" fmla="*/ 58 h 704"/>
                <a:gd name="T48" fmla="*/ 27 w 736"/>
                <a:gd name="T49" fmla="*/ 58 h 704"/>
                <a:gd name="T50" fmla="*/ 32 w 736"/>
                <a:gd name="T51" fmla="*/ 60 h 704"/>
                <a:gd name="T52" fmla="*/ 38 w 736"/>
                <a:gd name="T53" fmla="*/ 64 h 704"/>
                <a:gd name="T54" fmla="*/ 45 w 736"/>
                <a:gd name="T55" fmla="*/ 69 h 704"/>
                <a:gd name="T56" fmla="*/ 54 w 736"/>
                <a:gd name="T57" fmla="*/ 80 h 704"/>
                <a:gd name="T58" fmla="*/ 65 w 736"/>
                <a:gd name="T59" fmla="*/ 100 h 704"/>
                <a:gd name="T60" fmla="*/ 80 w 736"/>
                <a:gd name="T61" fmla="*/ 133 h 704"/>
                <a:gd name="T62" fmla="*/ 96 w 736"/>
                <a:gd name="T63" fmla="*/ 173 h 704"/>
                <a:gd name="T64" fmla="*/ 111 w 736"/>
                <a:gd name="T65" fmla="*/ 217 h 704"/>
                <a:gd name="T66" fmla="*/ 127 w 736"/>
                <a:gd name="T67" fmla="*/ 262 h 704"/>
                <a:gd name="T68" fmla="*/ 140 w 736"/>
                <a:gd name="T69" fmla="*/ 304 h 704"/>
                <a:gd name="T70" fmla="*/ 149 w 736"/>
                <a:gd name="T71" fmla="*/ 341 h 704"/>
                <a:gd name="T72" fmla="*/ 154 w 736"/>
                <a:gd name="T73" fmla="*/ 365 h 704"/>
                <a:gd name="T74" fmla="*/ 165 w 736"/>
                <a:gd name="T75" fmla="*/ 432 h 704"/>
                <a:gd name="T76" fmla="*/ 176 w 736"/>
                <a:gd name="T77" fmla="*/ 491 h 704"/>
                <a:gd name="T78" fmla="*/ 187 w 736"/>
                <a:gd name="T79" fmla="*/ 542 h 704"/>
                <a:gd name="T80" fmla="*/ 195 w 736"/>
                <a:gd name="T81" fmla="*/ 582 h 704"/>
                <a:gd name="T82" fmla="*/ 196 w 736"/>
                <a:gd name="T83" fmla="*/ 615 h 704"/>
                <a:gd name="T84" fmla="*/ 195 w 736"/>
                <a:gd name="T85" fmla="*/ 638 h 704"/>
                <a:gd name="T86" fmla="*/ 185 w 736"/>
                <a:gd name="T87" fmla="*/ 651 h 704"/>
                <a:gd name="T88" fmla="*/ 169 w 736"/>
                <a:gd name="T89" fmla="*/ 655 h 70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36"/>
                <a:gd name="T136" fmla="*/ 0 h 704"/>
                <a:gd name="T137" fmla="*/ 736 w 736"/>
                <a:gd name="T138" fmla="*/ 704 h 70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36" h="704">
                  <a:moveTo>
                    <a:pt x="169" y="655"/>
                  </a:moveTo>
                  <a:lnTo>
                    <a:pt x="173" y="669"/>
                  </a:lnTo>
                  <a:lnTo>
                    <a:pt x="176" y="684"/>
                  </a:lnTo>
                  <a:lnTo>
                    <a:pt x="184" y="697"/>
                  </a:lnTo>
                  <a:lnTo>
                    <a:pt x="193" y="704"/>
                  </a:lnTo>
                  <a:lnTo>
                    <a:pt x="207" y="704"/>
                  </a:lnTo>
                  <a:lnTo>
                    <a:pt x="224" y="704"/>
                  </a:lnTo>
                  <a:lnTo>
                    <a:pt x="237" y="704"/>
                  </a:lnTo>
                  <a:lnTo>
                    <a:pt x="242" y="704"/>
                  </a:lnTo>
                  <a:lnTo>
                    <a:pt x="736" y="704"/>
                  </a:lnTo>
                  <a:lnTo>
                    <a:pt x="736" y="2"/>
                  </a:lnTo>
                  <a:lnTo>
                    <a:pt x="732" y="2"/>
                  </a:lnTo>
                  <a:lnTo>
                    <a:pt x="67" y="2"/>
                  </a:lnTo>
                  <a:lnTo>
                    <a:pt x="63" y="2"/>
                  </a:lnTo>
                  <a:lnTo>
                    <a:pt x="54" y="0"/>
                  </a:lnTo>
                  <a:lnTo>
                    <a:pt x="41" y="0"/>
                  </a:lnTo>
                  <a:lnTo>
                    <a:pt x="29" y="0"/>
                  </a:lnTo>
                  <a:lnTo>
                    <a:pt x="16" y="7"/>
                  </a:lnTo>
                  <a:lnTo>
                    <a:pt x="5" y="16"/>
                  </a:lnTo>
                  <a:lnTo>
                    <a:pt x="0" y="34"/>
                  </a:lnTo>
                  <a:lnTo>
                    <a:pt x="0" y="60"/>
                  </a:lnTo>
                  <a:lnTo>
                    <a:pt x="9" y="60"/>
                  </a:lnTo>
                  <a:lnTo>
                    <a:pt x="16" y="58"/>
                  </a:lnTo>
                  <a:lnTo>
                    <a:pt x="21" y="58"/>
                  </a:lnTo>
                  <a:lnTo>
                    <a:pt x="27" y="58"/>
                  </a:lnTo>
                  <a:lnTo>
                    <a:pt x="32" y="60"/>
                  </a:lnTo>
                  <a:lnTo>
                    <a:pt x="38" y="64"/>
                  </a:lnTo>
                  <a:lnTo>
                    <a:pt x="45" y="69"/>
                  </a:lnTo>
                  <a:lnTo>
                    <a:pt x="54" y="80"/>
                  </a:lnTo>
                  <a:lnTo>
                    <a:pt x="65" y="100"/>
                  </a:lnTo>
                  <a:lnTo>
                    <a:pt x="80" y="133"/>
                  </a:lnTo>
                  <a:lnTo>
                    <a:pt x="96" y="173"/>
                  </a:lnTo>
                  <a:lnTo>
                    <a:pt x="111" y="217"/>
                  </a:lnTo>
                  <a:lnTo>
                    <a:pt x="127" y="262"/>
                  </a:lnTo>
                  <a:lnTo>
                    <a:pt x="140" y="304"/>
                  </a:lnTo>
                  <a:lnTo>
                    <a:pt x="149" y="341"/>
                  </a:lnTo>
                  <a:lnTo>
                    <a:pt x="154" y="365"/>
                  </a:lnTo>
                  <a:lnTo>
                    <a:pt x="165" y="432"/>
                  </a:lnTo>
                  <a:lnTo>
                    <a:pt x="176" y="491"/>
                  </a:lnTo>
                  <a:lnTo>
                    <a:pt x="187" y="542"/>
                  </a:lnTo>
                  <a:lnTo>
                    <a:pt x="195" y="582"/>
                  </a:lnTo>
                  <a:lnTo>
                    <a:pt x="196" y="615"/>
                  </a:lnTo>
                  <a:lnTo>
                    <a:pt x="195" y="638"/>
                  </a:lnTo>
                  <a:lnTo>
                    <a:pt x="185" y="651"/>
                  </a:lnTo>
                  <a:lnTo>
                    <a:pt x="169" y="655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15" name="Freeform 82"/>
            <p:cNvSpPr>
              <a:spLocks/>
            </p:cNvSpPr>
            <p:nvPr/>
          </p:nvSpPr>
          <p:spPr bwMode="auto">
            <a:xfrm>
              <a:off x="5512" y="2147"/>
              <a:ext cx="696" cy="62"/>
            </a:xfrm>
            <a:custGeom>
              <a:avLst/>
              <a:gdLst>
                <a:gd name="T0" fmla="*/ 698 w 698"/>
                <a:gd name="T1" fmla="*/ 0 h 62"/>
                <a:gd name="T2" fmla="*/ 698 w 698"/>
                <a:gd name="T3" fmla="*/ 62 h 62"/>
                <a:gd name="T4" fmla="*/ 53 w 698"/>
                <a:gd name="T5" fmla="*/ 62 h 62"/>
                <a:gd name="T6" fmla="*/ 40 w 698"/>
                <a:gd name="T7" fmla="*/ 48 h 62"/>
                <a:gd name="T8" fmla="*/ 24 w 698"/>
                <a:gd name="T9" fmla="*/ 30 h 62"/>
                <a:gd name="T10" fmla="*/ 11 w 698"/>
                <a:gd name="T11" fmla="*/ 13 h 62"/>
                <a:gd name="T12" fmla="*/ 0 w 698"/>
                <a:gd name="T13" fmla="*/ 0 h 62"/>
                <a:gd name="T14" fmla="*/ 11 w 698"/>
                <a:gd name="T15" fmla="*/ 0 h 62"/>
                <a:gd name="T16" fmla="*/ 36 w 698"/>
                <a:gd name="T17" fmla="*/ 0 h 62"/>
                <a:gd name="T18" fmla="*/ 71 w 698"/>
                <a:gd name="T19" fmla="*/ 0 h 62"/>
                <a:gd name="T20" fmla="*/ 116 w 698"/>
                <a:gd name="T21" fmla="*/ 0 h 62"/>
                <a:gd name="T22" fmla="*/ 171 w 698"/>
                <a:gd name="T23" fmla="*/ 0 h 62"/>
                <a:gd name="T24" fmla="*/ 230 w 698"/>
                <a:gd name="T25" fmla="*/ 0 h 62"/>
                <a:gd name="T26" fmla="*/ 291 w 698"/>
                <a:gd name="T27" fmla="*/ 0 h 62"/>
                <a:gd name="T28" fmla="*/ 357 w 698"/>
                <a:gd name="T29" fmla="*/ 0 h 62"/>
                <a:gd name="T30" fmla="*/ 421 w 698"/>
                <a:gd name="T31" fmla="*/ 0 h 62"/>
                <a:gd name="T32" fmla="*/ 483 w 698"/>
                <a:gd name="T33" fmla="*/ 0 h 62"/>
                <a:gd name="T34" fmla="*/ 539 w 698"/>
                <a:gd name="T35" fmla="*/ 0 h 62"/>
                <a:gd name="T36" fmla="*/ 592 w 698"/>
                <a:gd name="T37" fmla="*/ 0 h 62"/>
                <a:gd name="T38" fmla="*/ 636 w 698"/>
                <a:gd name="T39" fmla="*/ 0 h 62"/>
                <a:gd name="T40" fmla="*/ 669 w 698"/>
                <a:gd name="T41" fmla="*/ 0 h 62"/>
                <a:gd name="T42" fmla="*/ 691 w 698"/>
                <a:gd name="T43" fmla="*/ 0 h 62"/>
                <a:gd name="T44" fmla="*/ 698 w 698"/>
                <a:gd name="T45" fmla="*/ 0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98"/>
                <a:gd name="T70" fmla="*/ 0 h 62"/>
                <a:gd name="T71" fmla="*/ 698 w 698"/>
                <a:gd name="T72" fmla="*/ 62 h 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98" h="62">
                  <a:moveTo>
                    <a:pt x="698" y="0"/>
                  </a:moveTo>
                  <a:lnTo>
                    <a:pt x="698" y="62"/>
                  </a:lnTo>
                  <a:lnTo>
                    <a:pt x="53" y="62"/>
                  </a:lnTo>
                  <a:lnTo>
                    <a:pt x="40" y="48"/>
                  </a:lnTo>
                  <a:lnTo>
                    <a:pt x="24" y="30"/>
                  </a:lnTo>
                  <a:lnTo>
                    <a:pt x="11" y="13"/>
                  </a:lnTo>
                  <a:lnTo>
                    <a:pt x="0" y="0"/>
                  </a:lnTo>
                  <a:lnTo>
                    <a:pt x="11" y="0"/>
                  </a:lnTo>
                  <a:lnTo>
                    <a:pt x="36" y="0"/>
                  </a:lnTo>
                  <a:lnTo>
                    <a:pt x="71" y="0"/>
                  </a:lnTo>
                  <a:lnTo>
                    <a:pt x="116" y="0"/>
                  </a:lnTo>
                  <a:lnTo>
                    <a:pt x="171" y="0"/>
                  </a:lnTo>
                  <a:lnTo>
                    <a:pt x="230" y="0"/>
                  </a:lnTo>
                  <a:lnTo>
                    <a:pt x="291" y="0"/>
                  </a:lnTo>
                  <a:lnTo>
                    <a:pt x="357" y="0"/>
                  </a:lnTo>
                  <a:lnTo>
                    <a:pt x="421" y="0"/>
                  </a:lnTo>
                  <a:lnTo>
                    <a:pt x="483" y="0"/>
                  </a:lnTo>
                  <a:lnTo>
                    <a:pt x="539" y="0"/>
                  </a:lnTo>
                  <a:lnTo>
                    <a:pt x="592" y="0"/>
                  </a:lnTo>
                  <a:lnTo>
                    <a:pt x="636" y="0"/>
                  </a:lnTo>
                  <a:lnTo>
                    <a:pt x="669" y="0"/>
                  </a:lnTo>
                  <a:lnTo>
                    <a:pt x="691" y="0"/>
                  </a:lnTo>
                  <a:lnTo>
                    <a:pt x="698" y="0"/>
                  </a:lnTo>
                  <a:close/>
                </a:path>
              </a:pathLst>
            </a:custGeom>
            <a:solidFill>
              <a:srgbClr val="004C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16" name="Freeform 83"/>
            <p:cNvSpPr>
              <a:spLocks/>
            </p:cNvSpPr>
            <p:nvPr/>
          </p:nvSpPr>
          <p:spPr bwMode="auto">
            <a:xfrm>
              <a:off x="5512" y="2147"/>
              <a:ext cx="696" cy="62"/>
            </a:xfrm>
            <a:custGeom>
              <a:avLst/>
              <a:gdLst>
                <a:gd name="T0" fmla="*/ 698 w 698"/>
                <a:gd name="T1" fmla="*/ 0 h 62"/>
                <a:gd name="T2" fmla="*/ 698 w 698"/>
                <a:gd name="T3" fmla="*/ 62 h 62"/>
                <a:gd name="T4" fmla="*/ 53 w 698"/>
                <a:gd name="T5" fmla="*/ 62 h 62"/>
                <a:gd name="T6" fmla="*/ 53 w 698"/>
                <a:gd name="T7" fmla="*/ 62 h 62"/>
                <a:gd name="T8" fmla="*/ 40 w 698"/>
                <a:gd name="T9" fmla="*/ 48 h 62"/>
                <a:gd name="T10" fmla="*/ 24 w 698"/>
                <a:gd name="T11" fmla="*/ 30 h 62"/>
                <a:gd name="T12" fmla="*/ 11 w 698"/>
                <a:gd name="T13" fmla="*/ 13 h 62"/>
                <a:gd name="T14" fmla="*/ 0 w 698"/>
                <a:gd name="T15" fmla="*/ 0 h 62"/>
                <a:gd name="T16" fmla="*/ 0 w 698"/>
                <a:gd name="T17" fmla="*/ 0 h 62"/>
                <a:gd name="T18" fmla="*/ 11 w 698"/>
                <a:gd name="T19" fmla="*/ 0 h 62"/>
                <a:gd name="T20" fmla="*/ 36 w 698"/>
                <a:gd name="T21" fmla="*/ 0 h 62"/>
                <a:gd name="T22" fmla="*/ 71 w 698"/>
                <a:gd name="T23" fmla="*/ 0 h 62"/>
                <a:gd name="T24" fmla="*/ 116 w 698"/>
                <a:gd name="T25" fmla="*/ 0 h 62"/>
                <a:gd name="T26" fmla="*/ 171 w 698"/>
                <a:gd name="T27" fmla="*/ 0 h 62"/>
                <a:gd name="T28" fmla="*/ 230 w 698"/>
                <a:gd name="T29" fmla="*/ 0 h 62"/>
                <a:gd name="T30" fmla="*/ 291 w 698"/>
                <a:gd name="T31" fmla="*/ 0 h 62"/>
                <a:gd name="T32" fmla="*/ 357 w 698"/>
                <a:gd name="T33" fmla="*/ 0 h 62"/>
                <a:gd name="T34" fmla="*/ 421 w 698"/>
                <a:gd name="T35" fmla="*/ 0 h 62"/>
                <a:gd name="T36" fmla="*/ 483 w 698"/>
                <a:gd name="T37" fmla="*/ 0 h 62"/>
                <a:gd name="T38" fmla="*/ 539 w 698"/>
                <a:gd name="T39" fmla="*/ 0 h 62"/>
                <a:gd name="T40" fmla="*/ 592 w 698"/>
                <a:gd name="T41" fmla="*/ 0 h 62"/>
                <a:gd name="T42" fmla="*/ 636 w 698"/>
                <a:gd name="T43" fmla="*/ 0 h 62"/>
                <a:gd name="T44" fmla="*/ 669 w 698"/>
                <a:gd name="T45" fmla="*/ 0 h 62"/>
                <a:gd name="T46" fmla="*/ 691 w 698"/>
                <a:gd name="T47" fmla="*/ 0 h 62"/>
                <a:gd name="T48" fmla="*/ 698 w 698"/>
                <a:gd name="T49" fmla="*/ 0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98"/>
                <a:gd name="T76" fmla="*/ 0 h 62"/>
                <a:gd name="T77" fmla="*/ 698 w 698"/>
                <a:gd name="T78" fmla="*/ 62 h 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98" h="62">
                  <a:moveTo>
                    <a:pt x="698" y="0"/>
                  </a:moveTo>
                  <a:lnTo>
                    <a:pt x="698" y="62"/>
                  </a:lnTo>
                  <a:lnTo>
                    <a:pt x="53" y="62"/>
                  </a:lnTo>
                  <a:lnTo>
                    <a:pt x="40" y="48"/>
                  </a:lnTo>
                  <a:lnTo>
                    <a:pt x="24" y="30"/>
                  </a:lnTo>
                  <a:lnTo>
                    <a:pt x="11" y="13"/>
                  </a:lnTo>
                  <a:lnTo>
                    <a:pt x="0" y="0"/>
                  </a:lnTo>
                  <a:lnTo>
                    <a:pt x="11" y="0"/>
                  </a:lnTo>
                  <a:lnTo>
                    <a:pt x="36" y="0"/>
                  </a:lnTo>
                  <a:lnTo>
                    <a:pt x="71" y="0"/>
                  </a:lnTo>
                  <a:lnTo>
                    <a:pt x="116" y="0"/>
                  </a:lnTo>
                  <a:lnTo>
                    <a:pt x="171" y="0"/>
                  </a:lnTo>
                  <a:lnTo>
                    <a:pt x="230" y="0"/>
                  </a:lnTo>
                  <a:lnTo>
                    <a:pt x="291" y="0"/>
                  </a:lnTo>
                  <a:lnTo>
                    <a:pt x="357" y="0"/>
                  </a:lnTo>
                  <a:lnTo>
                    <a:pt x="421" y="0"/>
                  </a:lnTo>
                  <a:lnTo>
                    <a:pt x="483" y="0"/>
                  </a:lnTo>
                  <a:lnTo>
                    <a:pt x="539" y="0"/>
                  </a:lnTo>
                  <a:lnTo>
                    <a:pt x="592" y="0"/>
                  </a:lnTo>
                  <a:lnTo>
                    <a:pt x="636" y="0"/>
                  </a:lnTo>
                  <a:lnTo>
                    <a:pt x="669" y="0"/>
                  </a:lnTo>
                  <a:lnTo>
                    <a:pt x="691" y="0"/>
                  </a:lnTo>
                  <a:lnTo>
                    <a:pt x="698" y="0"/>
                  </a:lnTo>
                </a:path>
              </a:pathLst>
            </a:custGeom>
            <a:solidFill>
              <a:srgbClr val="FF00FF"/>
            </a:solidFill>
            <a:ln w="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17" name="Freeform 84"/>
            <p:cNvSpPr>
              <a:spLocks/>
            </p:cNvSpPr>
            <p:nvPr/>
          </p:nvSpPr>
          <p:spPr bwMode="auto">
            <a:xfrm>
              <a:off x="4017" y="2016"/>
              <a:ext cx="992" cy="790"/>
            </a:xfrm>
            <a:custGeom>
              <a:avLst/>
              <a:gdLst>
                <a:gd name="T0" fmla="*/ 78 w 993"/>
                <a:gd name="T1" fmla="*/ 750 h 792"/>
                <a:gd name="T2" fmla="*/ 147 w 993"/>
                <a:gd name="T3" fmla="*/ 704 h 792"/>
                <a:gd name="T4" fmla="*/ 237 w 993"/>
                <a:gd name="T5" fmla="*/ 641 h 792"/>
                <a:gd name="T6" fmla="*/ 339 w 993"/>
                <a:gd name="T7" fmla="*/ 564 h 792"/>
                <a:gd name="T8" fmla="*/ 443 w 993"/>
                <a:gd name="T9" fmla="*/ 484 h 792"/>
                <a:gd name="T10" fmla="*/ 543 w 993"/>
                <a:gd name="T11" fmla="*/ 407 h 792"/>
                <a:gd name="T12" fmla="*/ 627 w 993"/>
                <a:gd name="T13" fmla="*/ 339 h 792"/>
                <a:gd name="T14" fmla="*/ 687 w 993"/>
                <a:gd name="T15" fmla="*/ 290 h 792"/>
                <a:gd name="T16" fmla="*/ 725 w 993"/>
                <a:gd name="T17" fmla="*/ 261 h 792"/>
                <a:gd name="T18" fmla="*/ 798 w 993"/>
                <a:gd name="T19" fmla="*/ 201 h 792"/>
                <a:gd name="T20" fmla="*/ 886 w 993"/>
                <a:gd name="T21" fmla="*/ 126 h 792"/>
                <a:gd name="T22" fmla="*/ 949 w 993"/>
                <a:gd name="T23" fmla="*/ 69 h 792"/>
                <a:gd name="T24" fmla="*/ 966 w 993"/>
                <a:gd name="T25" fmla="*/ 51 h 792"/>
                <a:gd name="T26" fmla="*/ 966 w 993"/>
                <a:gd name="T27" fmla="*/ 42 h 792"/>
                <a:gd name="T28" fmla="*/ 993 w 993"/>
                <a:gd name="T29" fmla="*/ 16 h 792"/>
                <a:gd name="T30" fmla="*/ 951 w 993"/>
                <a:gd name="T31" fmla="*/ 24 h 792"/>
                <a:gd name="T32" fmla="*/ 946 w 993"/>
                <a:gd name="T33" fmla="*/ 20 h 792"/>
                <a:gd name="T34" fmla="*/ 933 w 993"/>
                <a:gd name="T35" fmla="*/ 22 h 792"/>
                <a:gd name="T36" fmla="*/ 889 w 993"/>
                <a:gd name="T37" fmla="*/ 53 h 792"/>
                <a:gd name="T38" fmla="*/ 804 w 993"/>
                <a:gd name="T39" fmla="*/ 115 h 792"/>
                <a:gd name="T40" fmla="*/ 712 w 993"/>
                <a:gd name="T41" fmla="*/ 181 h 792"/>
                <a:gd name="T42" fmla="*/ 663 w 993"/>
                <a:gd name="T43" fmla="*/ 221 h 792"/>
                <a:gd name="T44" fmla="*/ 618 w 993"/>
                <a:gd name="T45" fmla="*/ 254 h 792"/>
                <a:gd name="T46" fmla="*/ 543 w 993"/>
                <a:gd name="T47" fmla="*/ 310 h 792"/>
                <a:gd name="T48" fmla="*/ 452 w 993"/>
                <a:gd name="T49" fmla="*/ 385 h 792"/>
                <a:gd name="T50" fmla="*/ 350 w 993"/>
                <a:gd name="T51" fmla="*/ 467 h 792"/>
                <a:gd name="T52" fmla="*/ 248 w 993"/>
                <a:gd name="T53" fmla="*/ 551 h 792"/>
                <a:gd name="T54" fmla="*/ 156 w 993"/>
                <a:gd name="T55" fmla="*/ 630 h 792"/>
                <a:gd name="T56" fmla="*/ 84 w 993"/>
                <a:gd name="T57" fmla="*/ 695 h 792"/>
                <a:gd name="T58" fmla="*/ 40 w 993"/>
                <a:gd name="T59" fmla="*/ 741 h 792"/>
                <a:gd name="T60" fmla="*/ 25 w 993"/>
                <a:gd name="T61" fmla="*/ 759 h 792"/>
                <a:gd name="T62" fmla="*/ 3 w 993"/>
                <a:gd name="T63" fmla="*/ 783 h 792"/>
                <a:gd name="T64" fmla="*/ 2 w 993"/>
                <a:gd name="T65" fmla="*/ 792 h 792"/>
                <a:gd name="T66" fmla="*/ 12 w 993"/>
                <a:gd name="T67" fmla="*/ 790 h 792"/>
                <a:gd name="T68" fmla="*/ 33 w 993"/>
                <a:gd name="T69" fmla="*/ 777 h 792"/>
                <a:gd name="T70" fmla="*/ 56 w 993"/>
                <a:gd name="T71" fmla="*/ 763 h 7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93"/>
                <a:gd name="T109" fmla="*/ 0 h 792"/>
                <a:gd name="T110" fmla="*/ 993 w 993"/>
                <a:gd name="T111" fmla="*/ 792 h 7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93" h="792">
                  <a:moveTo>
                    <a:pt x="56" y="763"/>
                  </a:moveTo>
                  <a:lnTo>
                    <a:pt x="78" y="750"/>
                  </a:lnTo>
                  <a:lnTo>
                    <a:pt x="109" y="730"/>
                  </a:lnTo>
                  <a:lnTo>
                    <a:pt x="147" y="704"/>
                  </a:lnTo>
                  <a:lnTo>
                    <a:pt x="189" y="673"/>
                  </a:lnTo>
                  <a:lnTo>
                    <a:pt x="237" y="641"/>
                  </a:lnTo>
                  <a:lnTo>
                    <a:pt x="286" y="602"/>
                  </a:lnTo>
                  <a:lnTo>
                    <a:pt x="339" y="564"/>
                  </a:lnTo>
                  <a:lnTo>
                    <a:pt x="392" y="524"/>
                  </a:lnTo>
                  <a:lnTo>
                    <a:pt x="443" y="484"/>
                  </a:lnTo>
                  <a:lnTo>
                    <a:pt x="494" y="443"/>
                  </a:lnTo>
                  <a:lnTo>
                    <a:pt x="543" y="407"/>
                  </a:lnTo>
                  <a:lnTo>
                    <a:pt x="588" y="372"/>
                  </a:lnTo>
                  <a:lnTo>
                    <a:pt x="627" y="339"/>
                  </a:lnTo>
                  <a:lnTo>
                    <a:pt x="661" y="312"/>
                  </a:lnTo>
                  <a:lnTo>
                    <a:pt x="687" y="290"/>
                  </a:lnTo>
                  <a:lnTo>
                    <a:pt x="705" y="276"/>
                  </a:lnTo>
                  <a:lnTo>
                    <a:pt x="725" y="261"/>
                  </a:lnTo>
                  <a:lnTo>
                    <a:pt x="758" y="234"/>
                  </a:lnTo>
                  <a:lnTo>
                    <a:pt x="798" y="201"/>
                  </a:lnTo>
                  <a:lnTo>
                    <a:pt x="842" y="162"/>
                  </a:lnTo>
                  <a:lnTo>
                    <a:pt x="886" y="126"/>
                  </a:lnTo>
                  <a:lnTo>
                    <a:pt x="922" y="93"/>
                  </a:lnTo>
                  <a:lnTo>
                    <a:pt x="949" y="69"/>
                  </a:lnTo>
                  <a:lnTo>
                    <a:pt x="962" y="58"/>
                  </a:lnTo>
                  <a:lnTo>
                    <a:pt x="966" y="51"/>
                  </a:lnTo>
                  <a:lnTo>
                    <a:pt x="966" y="46"/>
                  </a:lnTo>
                  <a:lnTo>
                    <a:pt x="966" y="42"/>
                  </a:lnTo>
                  <a:lnTo>
                    <a:pt x="964" y="40"/>
                  </a:lnTo>
                  <a:lnTo>
                    <a:pt x="993" y="16"/>
                  </a:lnTo>
                  <a:lnTo>
                    <a:pt x="980" y="0"/>
                  </a:lnTo>
                  <a:lnTo>
                    <a:pt x="951" y="24"/>
                  </a:lnTo>
                  <a:lnTo>
                    <a:pt x="949" y="22"/>
                  </a:lnTo>
                  <a:lnTo>
                    <a:pt x="946" y="20"/>
                  </a:lnTo>
                  <a:lnTo>
                    <a:pt x="940" y="18"/>
                  </a:lnTo>
                  <a:lnTo>
                    <a:pt x="933" y="22"/>
                  </a:lnTo>
                  <a:lnTo>
                    <a:pt x="920" y="31"/>
                  </a:lnTo>
                  <a:lnTo>
                    <a:pt x="889" y="53"/>
                  </a:lnTo>
                  <a:lnTo>
                    <a:pt x="849" y="82"/>
                  </a:lnTo>
                  <a:lnTo>
                    <a:pt x="804" y="115"/>
                  </a:lnTo>
                  <a:lnTo>
                    <a:pt x="756" y="150"/>
                  </a:lnTo>
                  <a:lnTo>
                    <a:pt x="712" y="181"/>
                  </a:lnTo>
                  <a:lnTo>
                    <a:pt x="681" y="206"/>
                  </a:lnTo>
                  <a:lnTo>
                    <a:pt x="663" y="221"/>
                  </a:lnTo>
                  <a:lnTo>
                    <a:pt x="645" y="234"/>
                  </a:lnTo>
                  <a:lnTo>
                    <a:pt x="618" y="254"/>
                  </a:lnTo>
                  <a:lnTo>
                    <a:pt x="583" y="279"/>
                  </a:lnTo>
                  <a:lnTo>
                    <a:pt x="543" y="310"/>
                  </a:lnTo>
                  <a:lnTo>
                    <a:pt x="499" y="347"/>
                  </a:lnTo>
                  <a:lnTo>
                    <a:pt x="452" y="385"/>
                  </a:lnTo>
                  <a:lnTo>
                    <a:pt x="401" y="425"/>
                  </a:lnTo>
                  <a:lnTo>
                    <a:pt x="350" y="467"/>
                  </a:lnTo>
                  <a:lnTo>
                    <a:pt x="299" y="509"/>
                  </a:lnTo>
                  <a:lnTo>
                    <a:pt x="248" y="551"/>
                  </a:lnTo>
                  <a:lnTo>
                    <a:pt x="200" y="593"/>
                  </a:lnTo>
                  <a:lnTo>
                    <a:pt x="156" y="630"/>
                  </a:lnTo>
                  <a:lnTo>
                    <a:pt x="116" y="666"/>
                  </a:lnTo>
                  <a:lnTo>
                    <a:pt x="84" y="695"/>
                  </a:lnTo>
                  <a:lnTo>
                    <a:pt x="58" y="721"/>
                  </a:lnTo>
                  <a:lnTo>
                    <a:pt x="40" y="741"/>
                  </a:lnTo>
                  <a:lnTo>
                    <a:pt x="36" y="746"/>
                  </a:lnTo>
                  <a:lnTo>
                    <a:pt x="25" y="759"/>
                  </a:lnTo>
                  <a:lnTo>
                    <a:pt x="12" y="772"/>
                  </a:lnTo>
                  <a:lnTo>
                    <a:pt x="3" y="783"/>
                  </a:lnTo>
                  <a:lnTo>
                    <a:pt x="0" y="790"/>
                  </a:lnTo>
                  <a:lnTo>
                    <a:pt x="2" y="792"/>
                  </a:lnTo>
                  <a:lnTo>
                    <a:pt x="7" y="792"/>
                  </a:lnTo>
                  <a:lnTo>
                    <a:pt x="12" y="790"/>
                  </a:lnTo>
                  <a:lnTo>
                    <a:pt x="22" y="787"/>
                  </a:lnTo>
                  <a:lnTo>
                    <a:pt x="33" y="777"/>
                  </a:lnTo>
                  <a:lnTo>
                    <a:pt x="45" y="768"/>
                  </a:lnTo>
                  <a:lnTo>
                    <a:pt x="56" y="763"/>
                  </a:lnTo>
                  <a:close/>
                </a:path>
              </a:pathLst>
            </a:custGeom>
            <a:solidFill>
              <a:srgbClr val="4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18" name="Freeform 85"/>
            <p:cNvSpPr>
              <a:spLocks/>
            </p:cNvSpPr>
            <p:nvPr/>
          </p:nvSpPr>
          <p:spPr bwMode="auto">
            <a:xfrm>
              <a:off x="4017" y="2016"/>
              <a:ext cx="992" cy="790"/>
            </a:xfrm>
            <a:custGeom>
              <a:avLst/>
              <a:gdLst>
                <a:gd name="T0" fmla="*/ 56 w 993"/>
                <a:gd name="T1" fmla="*/ 763 h 792"/>
                <a:gd name="T2" fmla="*/ 109 w 993"/>
                <a:gd name="T3" fmla="*/ 730 h 792"/>
                <a:gd name="T4" fmla="*/ 189 w 993"/>
                <a:gd name="T5" fmla="*/ 673 h 792"/>
                <a:gd name="T6" fmla="*/ 286 w 993"/>
                <a:gd name="T7" fmla="*/ 602 h 792"/>
                <a:gd name="T8" fmla="*/ 392 w 993"/>
                <a:gd name="T9" fmla="*/ 524 h 792"/>
                <a:gd name="T10" fmla="*/ 494 w 993"/>
                <a:gd name="T11" fmla="*/ 443 h 792"/>
                <a:gd name="T12" fmla="*/ 588 w 993"/>
                <a:gd name="T13" fmla="*/ 372 h 792"/>
                <a:gd name="T14" fmla="*/ 661 w 993"/>
                <a:gd name="T15" fmla="*/ 312 h 792"/>
                <a:gd name="T16" fmla="*/ 705 w 993"/>
                <a:gd name="T17" fmla="*/ 276 h 792"/>
                <a:gd name="T18" fmla="*/ 725 w 993"/>
                <a:gd name="T19" fmla="*/ 261 h 792"/>
                <a:gd name="T20" fmla="*/ 798 w 993"/>
                <a:gd name="T21" fmla="*/ 201 h 792"/>
                <a:gd name="T22" fmla="*/ 886 w 993"/>
                <a:gd name="T23" fmla="*/ 126 h 792"/>
                <a:gd name="T24" fmla="*/ 949 w 993"/>
                <a:gd name="T25" fmla="*/ 69 h 792"/>
                <a:gd name="T26" fmla="*/ 962 w 993"/>
                <a:gd name="T27" fmla="*/ 58 h 792"/>
                <a:gd name="T28" fmla="*/ 966 w 993"/>
                <a:gd name="T29" fmla="*/ 46 h 792"/>
                <a:gd name="T30" fmla="*/ 964 w 993"/>
                <a:gd name="T31" fmla="*/ 40 h 792"/>
                <a:gd name="T32" fmla="*/ 980 w 993"/>
                <a:gd name="T33" fmla="*/ 0 h 792"/>
                <a:gd name="T34" fmla="*/ 951 w 993"/>
                <a:gd name="T35" fmla="*/ 24 h 792"/>
                <a:gd name="T36" fmla="*/ 946 w 993"/>
                <a:gd name="T37" fmla="*/ 20 h 792"/>
                <a:gd name="T38" fmla="*/ 933 w 993"/>
                <a:gd name="T39" fmla="*/ 22 h 792"/>
                <a:gd name="T40" fmla="*/ 920 w 993"/>
                <a:gd name="T41" fmla="*/ 31 h 792"/>
                <a:gd name="T42" fmla="*/ 849 w 993"/>
                <a:gd name="T43" fmla="*/ 82 h 792"/>
                <a:gd name="T44" fmla="*/ 756 w 993"/>
                <a:gd name="T45" fmla="*/ 150 h 792"/>
                <a:gd name="T46" fmla="*/ 681 w 993"/>
                <a:gd name="T47" fmla="*/ 206 h 792"/>
                <a:gd name="T48" fmla="*/ 663 w 993"/>
                <a:gd name="T49" fmla="*/ 221 h 792"/>
                <a:gd name="T50" fmla="*/ 618 w 993"/>
                <a:gd name="T51" fmla="*/ 254 h 792"/>
                <a:gd name="T52" fmla="*/ 543 w 993"/>
                <a:gd name="T53" fmla="*/ 310 h 792"/>
                <a:gd name="T54" fmla="*/ 452 w 993"/>
                <a:gd name="T55" fmla="*/ 385 h 792"/>
                <a:gd name="T56" fmla="*/ 350 w 993"/>
                <a:gd name="T57" fmla="*/ 467 h 792"/>
                <a:gd name="T58" fmla="*/ 248 w 993"/>
                <a:gd name="T59" fmla="*/ 551 h 792"/>
                <a:gd name="T60" fmla="*/ 156 w 993"/>
                <a:gd name="T61" fmla="*/ 630 h 792"/>
                <a:gd name="T62" fmla="*/ 84 w 993"/>
                <a:gd name="T63" fmla="*/ 695 h 792"/>
                <a:gd name="T64" fmla="*/ 40 w 993"/>
                <a:gd name="T65" fmla="*/ 741 h 792"/>
                <a:gd name="T66" fmla="*/ 36 w 993"/>
                <a:gd name="T67" fmla="*/ 746 h 792"/>
                <a:gd name="T68" fmla="*/ 12 w 993"/>
                <a:gd name="T69" fmla="*/ 772 h 792"/>
                <a:gd name="T70" fmla="*/ 3 w 993"/>
                <a:gd name="T71" fmla="*/ 783 h 792"/>
                <a:gd name="T72" fmla="*/ 2 w 993"/>
                <a:gd name="T73" fmla="*/ 792 h 792"/>
                <a:gd name="T74" fmla="*/ 12 w 993"/>
                <a:gd name="T75" fmla="*/ 790 h 792"/>
                <a:gd name="T76" fmla="*/ 22 w 993"/>
                <a:gd name="T77" fmla="*/ 787 h 792"/>
                <a:gd name="T78" fmla="*/ 45 w 993"/>
                <a:gd name="T79" fmla="*/ 768 h 7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93"/>
                <a:gd name="T121" fmla="*/ 0 h 792"/>
                <a:gd name="T122" fmla="*/ 993 w 993"/>
                <a:gd name="T123" fmla="*/ 792 h 7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93" h="792">
                  <a:moveTo>
                    <a:pt x="56" y="763"/>
                  </a:moveTo>
                  <a:lnTo>
                    <a:pt x="56" y="763"/>
                  </a:lnTo>
                  <a:lnTo>
                    <a:pt x="78" y="750"/>
                  </a:lnTo>
                  <a:lnTo>
                    <a:pt x="109" y="730"/>
                  </a:lnTo>
                  <a:lnTo>
                    <a:pt x="147" y="704"/>
                  </a:lnTo>
                  <a:lnTo>
                    <a:pt x="189" y="673"/>
                  </a:lnTo>
                  <a:lnTo>
                    <a:pt x="237" y="641"/>
                  </a:lnTo>
                  <a:lnTo>
                    <a:pt x="286" y="602"/>
                  </a:lnTo>
                  <a:lnTo>
                    <a:pt x="339" y="564"/>
                  </a:lnTo>
                  <a:lnTo>
                    <a:pt x="392" y="524"/>
                  </a:lnTo>
                  <a:lnTo>
                    <a:pt x="443" y="484"/>
                  </a:lnTo>
                  <a:lnTo>
                    <a:pt x="494" y="443"/>
                  </a:lnTo>
                  <a:lnTo>
                    <a:pt x="543" y="407"/>
                  </a:lnTo>
                  <a:lnTo>
                    <a:pt x="588" y="372"/>
                  </a:lnTo>
                  <a:lnTo>
                    <a:pt x="627" y="339"/>
                  </a:lnTo>
                  <a:lnTo>
                    <a:pt x="661" y="312"/>
                  </a:lnTo>
                  <a:lnTo>
                    <a:pt x="687" y="290"/>
                  </a:lnTo>
                  <a:lnTo>
                    <a:pt x="705" y="276"/>
                  </a:lnTo>
                  <a:lnTo>
                    <a:pt x="725" y="261"/>
                  </a:lnTo>
                  <a:lnTo>
                    <a:pt x="758" y="234"/>
                  </a:lnTo>
                  <a:lnTo>
                    <a:pt x="798" y="201"/>
                  </a:lnTo>
                  <a:lnTo>
                    <a:pt x="842" y="162"/>
                  </a:lnTo>
                  <a:lnTo>
                    <a:pt x="886" y="126"/>
                  </a:lnTo>
                  <a:lnTo>
                    <a:pt x="922" y="93"/>
                  </a:lnTo>
                  <a:lnTo>
                    <a:pt x="949" y="69"/>
                  </a:lnTo>
                  <a:lnTo>
                    <a:pt x="962" y="58"/>
                  </a:lnTo>
                  <a:lnTo>
                    <a:pt x="966" y="51"/>
                  </a:lnTo>
                  <a:lnTo>
                    <a:pt x="966" y="46"/>
                  </a:lnTo>
                  <a:lnTo>
                    <a:pt x="966" y="42"/>
                  </a:lnTo>
                  <a:lnTo>
                    <a:pt x="964" y="40"/>
                  </a:lnTo>
                  <a:lnTo>
                    <a:pt x="993" y="16"/>
                  </a:lnTo>
                  <a:lnTo>
                    <a:pt x="980" y="0"/>
                  </a:lnTo>
                  <a:lnTo>
                    <a:pt x="951" y="24"/>
                  </a:lnTo>
                  <a:lnTo>
                    <a:pt x="949" y="22"/>
                  </a:lnTo>
                  <a:lnTo>
                    <a:pt x="946" y="20"/>
                  </a:lnTo>
                  <a:lnTo>
                    <a:pt x="940" y="18"/>
                  </a:lnTo>
                  <a:lnTo>
                    <a:pt x="933" y="22"/>
                  </a:lnTo>
                  <a:lnTo>
                    <a:pt x="920" y="31"/>
                  </a:lnTo>
                  <a:lnTo>
                    <a:pt x="889" y="53"/>
                  </a:lnTo>
                  <a:lnTo>
                    <a:pt x="849" y="82"/>
                  </a:lnTo>
                  <a:lnTo>
                    <a:pt x="804" y="115"/>
                  </a:lnTo>
                  <a:lnTo>
                    <a:pt x="756" y="150"/>
                  </a:lnTo>
                  <a:lnTo>
                    <a:pt x="712" y="181"/>
                  </a:lnTo>
                  <a:lnTo>
                    <a:pt x="681" y="206"/>
                  </a:lnTo>
                  <a:lnTo>
                    <a:pt x="663" y="221"/>
                  </a:lnTo>
                  <a:lnTo>
                    <a:pt x="645" y="234"/>
                  </a:lnTo>
                  <a:lnTo>
                    <a:pt x="618" y="254"/>
                  </a:lnTo>
                  <a:lnTo>
                    <a:pt x="583" y="279"/>
                  </a:lnTo>
                  <a:lnTo>
                    <a:pt x="543" y="310"/>
                  </a:lnTo>
                  <a:lnTo>
                    <a:pt x="499" y="347"/>
                  </a:lnTo>
                  <a:lnTo>
                    <a:pt x="452" y="385"/>
                  </a:lnTo>
                  <a:lnTo>
                    <a:pt x="401" y="425"/>
                  </a:lnTo>
                  <a:lnTo>
                    <a:pt x="350" y="467"/>
                  </a:lnTo>
                  <a:lnTo>
                    <a:pt x="299" y="509"/>
                  </a:lnTo>
                  <a:lnTo>
                    <a:pt x="248" y="551"/>
                  </a:lnTo>
                  <a:lnTo>
                    <a:pt x="200" y="593"/>
                  </a:lnTo>
                  <a:lnTo>
                    <a:pt x="156" y="630"/>
                  </a:lnTo>
                  <a:lnTo>
                    <a:pt x="116" y="666"/>
                  </a:lnTo>
                  <a:lnTo>
                    <a:pt x="84" y="695"/>
                  </a:lnTo>
                  <a:lnTo>
                    <a:pt x="58" y="721"/>
                  </a:lnTo>
                  <a:lnTo>
                    <a:pt x="40" y="741"/>
                  </a:lnTo>
                  <a:lnTo>
                    <a:pt x="36" y="746"/>
                  </a:lnTo>
                  <a:lnTo>
                    <a:pt x="25" y="759"/>
                  </a:lnTo>
                  <a:lnTo>
                    <a:pt x="12" y="772"/>
                  </a:lnTo>
                  <a:lnTo>
                    <a:pt x="3" y="783"/>
                  </a:lnTo>
                  <a:lnTo>
                    <a:pt x="0" y="790"/>
                  </a:lnTo>
                  <a:lnTo>
                    <a:pt x="2" y="792"/>
                  </a:lnTo>
                  <a:lnTo>
                    <a:pt x="7" y="792"/>
                  </a:lnTo>
                  <a:lnTo>
                    <a:pt x="12" y="790"/>
                  </a:lnTo>
                  <a:lnTo>
                    <a:pt x="22" y="787"/>
                  </a:lnTo>
                  <a:lnTo>
                    <a:pt x="33" y="777"/>
                  </a:lnTo>
                  <a:lnTo>
                    <a:pt x="45" y="768"/>
                  </a:lnTo>
                  <a:lnTo>
                    <a:pt x="56" y="763"/>
                  </a:lnTo>
                </a:path>
              </a:pathLst>
            </a:custGeom>
            <a:solidFill>
              <a:srgbClr val="66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19" name="Freeform 86"/>
            <p:cNvSpPr>
              <a:spLocks/>
            </p:cNvSpPr>
            <p:nvPr/>
          </p:nvSpPr>
          <p:spPr bwMode="auto">
            <a:xfrm>
              <a:off x="4052" y="2043"/>
              <a:ext cx="912" cy="736"/>
            </a:xfrm>
            <a:custGeom>
              <a:avLst/>
              <a:gdLst>
                <a:gd name="T0" fmla="*/ 895 w 911"/>
                <a:gd name="T1" fmla="*/ 8 h 738"/>
                <a:gd name="T2" fmla="*/ 871 w 911"/>
                <a:gd name="T3" fmla="*/ 24 h 738"/>
                <a:gd name="T4" fmla="*/ 836 w 911"/>
                <a:gd name="T5" fmla="*/ 48 h 738"/>
                <a:gd name="T6" fmla="*/ 791 w 911"/>
                <a:gd name="T7" fmla="*/ 81 h 738"/>
                <a:gd name="T8" fmla="*/ 738 w 911"/>
                <a:gd name="T9" fmla="*/ 121 h 738"/>
                <a:gd name="T10" fmla="*/ 674 w 911"/>
                <a:gd name="T11" fmla="*/ 168 h 738"/>
                <a:gd name="T12" fmla="*/ 607 w 911"/>
                <a:gd name="T13" fmla="*/ 221 h 738"/>
                <a:gd name="T14" fmla="*/ 534 w 911"/>
                <a:gd name="T15" fmla="*/ 278 h 738"/>
                <a:gd name="T16" fmla="*/ 457 w 911"/>
                <a:gd name="T17" fmla="*/ 340 h 738"/>
                <a:gd name="T18" fmla="*/ 382 w 911"/>
                <a:gd name="T19" fmla="*/ 400 h 738"/>
                <a:gd name="T20" fmla="*/ 309 w 911"/>
                <a:gd name="T21" fmla="*/ 458 h 738"/>
                <a:gd name="T22" fmla="*/ 242 w 911"/>
                <a:gd name="T23" fmla="*/ 515 h 738"/>
                <a:gd name="T24" fmla="*/ 178 w 911"/>
                <a:gd name="T25" fmla="*/ 568 h 738"/>
                <a:gd name="T26" fmla="*/ 123 w 911"/>
                <a:gd name="T27" fmla="*/ 617 h 738"/>
                <a:gd name="T28" fmla="*/ 74 w 911"/>
                <a:gd name="T29" fmla="*/ 661 h 738"/>
                <a:gd name="T30" fmla="*/ 36 w 911"/>
                <a:gd name="T31" fmla="*/ 697 h 738"/>
                <a:gd name="T32" fmla="*/ 1 w 911"/>
                <a:gd name="T33" fmla="*/ 734 h 738"/>
                <a:gd name="T34" fmla="*/ 9 w 911"/>
                <a:gd name="T35" fmla="*/ 728 h 738"/>
                <a:gd name="T36" fmla="*/ 51 w 911"/>
                <a:gd name="T37" fmla="*/ 690 h 738"/>
                <a:gd name="T38" fmla="*/ 91 w 911"/>
                <a:gd name="T39" fmla="*/ 652 h 738"/>
                <a:gd name="T40" fmla="*/ 105 w 911"/>
                <a:gd name="T41" fmla="*/ 639 h 738"/>
                <a:gd name="T42" fmla="*/ 133 w 911"/>
                <a:gd name="T43" fmla="*/ 615 h 738"/>
                <a:gd name="T44" fmla="*/ 178 w 911"/>
                <a:gd name="T45" fmla="*/ 577 h 738"/>
                <a:gd name="T46" fmla="*/ 236 w 911"/>
                <a:gd name="T47" fmla="*/ 528 h 738"/>
                <a:gd name="T48" fmla="*/ 302 w 911"/>
                <a:gd name="T49" fmla="*/ 475 h 738"/>
                <a:gd name="T50" fmla="*/ 370 w 911"/>
                <a:gd name="T51" fmla="*/ 418 h 738"/>
                <a:gd name="T52" fmla="*/ 432 w 911"/>
                <a:gd name="T53" fmla="*/ 369 h 738"/>
                <a:gd name="T54" fmla="*/ 484 w 911"/>
                <a:gd name="T55" fmla="*/ 327 h 738"/>
                <a:gd name="T56" fmla="*/ 525 w 911"/>
                <a:gd name="T57" fmla="*/ 298 h 738"/>
                <a:gd name="T58" fmla="*/ 572 w 911"/>
                <a:gd name="T59" fmla="*/ 261 h 738"/>
                <a:gd name="T60" fmla="*/ 625 w 911"/>
                <a:gd name="T61" fmla="*/ 219 h 738"/>
                <a:gd name="T62" fmla="*/ 683 w 911"/>
                <a:gd name="T63" fmla="*/ 176 h 738"/>
                <a:gd name="T64" fmla="*/ 740 w 911"/>
                <a:gd name="T65" fmla="*/ 130 h 738"/>
                <a:gd name="T66" fmla="*/ 792 w 911"/>
                <a:gd name="T67" fmla="*/ 90 h 738"/>
                <a:gd name="T68" fmla="*/ 838 w 911"/>
                <a:gd name="T69" fmla="*/ 57 h 738"/>
                <a:gd name="T70" fmla="*/ 869 w 911"/>
                <a:gd name="T71" fmla="*/ 33 h 738"/>
                <a:gd name="T72" fmla="*/ 904 w 911"/>
                <a:gd name="T73" fmla="*/ 9 h 738"/>
                <a:gd name="T74" fmla="*/ 907 w 911"/>
                <a:gd name="T75" fmla="*/ 0 h 7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11"/>
                <a:gd name="T115" fmla="*/ 0 h 738"/>
                <a:gd name="T116" fmla="*/ 911 w 911"/>
                <a:gd name="T117" fmla="*/ 738 h 7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11" h="738">
                  <a:moveTo>
                    <a:pt x="900" y="4"/>
                  </a:moveTo>
                  <a:lnTo>
                    <a:pt x="895" y="8"/>
                  </a:lnTo>
                  <a:lnTo>
                    <a:pt x="884" y="15"/>
                  </a:lnTo>
                  <a:lnTo>
                    <a:pt x="871" y="24"/>
                  </a:lnTo>
                  <a:lnTo>
                    <a:pt x="856" y="35"/>
                  </a:lnTo>
                  <a:lnTo>
                    <a:pt x="836" y="48"/>
                  </a:lnTo>
                  <a:lnTo>
                    <a:pt x="816" y="64"/>
                  </a:lnTo>
                  <a:lnTo>
                    <a:pt x="791" y="81"/>
                  </a:lnTo>
                  <a:lnTo>
                    <a:pt x="765" y="101"/>
                  </a:lnTo>
                  <a:lnTo>
                    <a:pt x="738" y="121"/>
                  </a:lnTo>
                  <a:lnTo>
                    <a:pt x="707" y="145"/>
                  </a:lnTo>
                  <a:lnTo>
                    <a:pt x="674" y="168"/>
                  </a:lnTo>
                  <a:lnTo>
                    <a:pt x="641" y="194"/>
                  </a:lnTo>
                  <a:lnTo>
                    <a:pt x="607" y="221"/>
                  </a:lnTo>
                  <a:lnTo>
                    <a:pt x="570" y="249"/>
                  </a:lnTo>
                  <a:lnTo>
                    <a:pt x="534" y="278"/>
                  </a:lnTo>
                  <a:lnTo>
                    <a:pt x="495" y="309"/>
                  </a:lnTo>
                  <a:lnTo>
                    <a:pt x="457" y="340"/>
                  </a:lnTo>
                  <a:lnTo>
                    <a:pt x="419" y="371"/>
                  </a:lnTo>
                  <a:lnTo>
                    <a:pt x="382" y="400"/>
                  </a:lnTo>
                  <a:lnTo>
                    <a:pt x="346" y="429"/>
                  </a:lnTo>
                  <a:lnTo>
                    <a:pt x="309" y="458"/>
                  </a:lnTo>
                  <a:lnTo>
                    <a:pt x="275" y="488"/>
                  </a:lnTo>
                  <a:lnTo>
                    <a:pt x="242" y="515"/>
                  </a:lnTo>
                  <a:lnTo>
                    <a:pt x="209" y="542"/>
                  </a:lnTo>
                  <a:lnTo>
                    <a:pt x="178" y="568"/>
                  </a:lnTo>
                  <a:lnTo>
                    <a:pt x="151" y="593"/>
                  </a:lnTo>
                  <a:lnTo>
                    <a:pt x="123" y="617"/>
                  </a:lnTo>
                  <a:lnTo>
                    <a:pt x="98" y="639"/>
                  </a:lnTo>
                  <a:lnTo>
                    <a:pt x="74" y="661"/>
                  </a:lnTo>
                  <a:lnTo>
                    <a:pt x="54" y="679"/>
                  </a:lnTo>
                  <a:lnTo>
                    <a:pt x="36" y="697"/>
                  </a:lnTo>
                  <a:lnTo>
                    <a:pt x="20" y="714"/>
                  </a:lnTo>
                  <a:lnTo>
                    <a:pt x="1" y="734"/>
                  </a:lnTo>
                  <a:lnTo>
                    <a:pt x="0" y="738"/>
                  </a:lnTo>
                  <a:lnTo>
                    <a:pt x="9" y="728"/>
                  </a:lnTo>
                  <a:lnTo>
                    <a:pt x="29" y="712"/>
                  </a:lnTo>
                  <a:lnTo>
                    <a:pt x="51" y="690"/>
                  </a:lnTo>
                  <a:lnTo>
                    <a:pt x="74" y="668"/>
                  </a:lnTo>
                  <a:lnTo>
                    <a:pt x="91" y="652"/>
                  </a:lnTo>
                  <a:lnTo>
                    <a:pt x="100" y="643"/>
                  </a:lnTo>
                  <a:lnTo>
                    <a:pt x="105" y="639"/>
                  </a:lnTo>
                  <a:lnTo>
                    <a:pt x="116" y="630"/>
                  </a:lnTo>
                  <a:lnTo>
                    <a:pt x="133" y="615"/>
                  </a:lnTo>
                  <a:lnTo>
                    <a:pt x="153" y="599"/>
                  </a:lnTo>
                  <a:lnTo>
                    <a:pt x="178" y="577"/>
                  </a:lnTo>
                  <a:lnTo>
                    <a:pt x="205" y="553"/>
                  </a:lnTo>
                  <a:lnTo>
                    <a:pt x="236" y="528"/>
                  </a:lnTo>
                  <a:lnTo>
                    <a:pt x="269" y="502"/>
                  </a:lnTo>
                  <a:lnTo>
                    <a:pt x="302" y="475"/>
                  </a:lnTo>
                  <a:lnTo>
                    <a:pt x="337" y="446"/>
                  </a:lnTo>
                  <a:lnTo>
                    <a:pt x="370" y="418"/>
                  </a:lnTo>
                  <a:lnTo>
                    <a:pt x="402" y="393"/>
                  </a:lnTo>
                  <a:lnTo>
                    <a:pt x="432" y="369"/>
                  </a:lnTo>
                  <a:lnTo>
                    <a:pt x="459" y="347"/>
                  </a:lnTo>
                  <a:lnTo>
                    <a:pt x="484" y="327"/>
                  </a:lnTo>
                  <a:lnTo>
                    <a:pt x="504" y="312"/>
                  </a:lnTo>
                  <a:lnTo>
                    <a:pt x="525" y="298"/>
                  </a:lnTo>
                  <a:lnTo>
                    <a:pt x="546" y="281"/>
                  </a:lnTo>
                  <a:lnTo>
                    <a:pt x="572" y="261"/>
                  </a:lnTo>
                  <a:lnTo>
                    <a:pt x="597" y="241"/>
                  </a:lnTo>
                  <a:lnTo>
                    <a:pt x="625" y="219"/>
                  </a:lnTo>
                  <a:lnTo>
                    <a:pt x="654" y="197"/>
                  </a:lnTo>
                  <a:lnTo>
                    <a:pt x="683" y="176"/>
                  </a:lnTo>
                  <a:lnTo>
                    <a:pt x="712" y="152"/>
                  </a:lnTo>
                  <a:lnTo>
                    <a:pt x="740" y="130"/>
                  </a:lnTo>
                  <a:lnTo>
                    <a:pt x="767" y="110"/>
                  </a:lnTo>
                  <a:lnTo>
                    <a:pt x="792" y="90"/>
                  </a:lnTo>
                  <a:lnTo>
                    <a:pt x="816" y="72"/>
                  </a:lnTo>
                  <a:lnTo>
                    <a:pt x="838" y="57"/>
                  </a:lnTo>
                  <a:lnTo>
                    <a:pt x="854" y="42"/>
                  </a:lnTo>
                  <a:lnTo>
                    <a:pt x="869" y="33"/>
                  </a:lnTo>
                  <a:lnTo>
                    <a:pt x="880" y="26"/>
                  </a:lnTo>
                  <a:lnTo>
                    <a:pt x="904" y="9"/>
                  </a:lnTo>
                  <a:lnTo>
                    <a:pt x="911" y="2"/>
                  </a:lnTo>
                  <a:lnTo>
                    <a:pt x="907" y="0"/>
                  </a:lnTo>
                  <a:lnTo>
                    <a:pt x="900" y="4"/>
                  </a:lnTo>
                  <a:close/>
                </a:path>
              </a:pathLst>
            </a:custGeom>
            <a:solidFill>
              <a:srgbClr val="B75B5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20" name="Freeform 87"/>
            <p:cNvSpPr>
              <a:spLocks/>
            </p:cNvSpPr>
            <p:nvPr/>
          </p:nvSpPr>
          <p:spPr bwMode="auto">
            <a:xfrm>
              <a:off x="4649" y="2234"/>
              <a:ext cx="75" cy="80"/>
            </a:xfrm>
            <a:custGeom>
              <a:avLst/>
              <a:gdLst>
                <a:gd name="T0" fmla="*/ 75 w 75"/>
                <a:gd name="T1" fmla="*/ 55 h 80"/>
                <a:gd name="T2" fmla="*/ 33 w 75"/>
                <a:gd name="T3" fmla="*/ 0 h 80"/>
                <a:gd name="T4" fmla="*/ 0 w 75"/>
                <a:gd name="T5" fmla="*/ 25 h 80"/>
                <a:gd name="T6" fmla="*/ 44 w 75"/>
                <a:gd name="T7" fmla="*/ 80 h 80"/>
                <a:gd name="T8" fmla="*/ 75 w 75"/>
                <a:gd name="T9" fmla="*/ 55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80"/>
                <a:gd name="T17" fmla="*/ 75 w 75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80">
                  <a:moveTo>
                    <a:pt x="75" y="55"/>
                  </a:moveTo>
                  <a:lnTo>
                    <a:pt x="33" y="0"/>
                  </a:lnTo>
                  <a:lnTo>
                    <a:pt x="0" y="25"/>
                  </a:lnTo>
                  <a:lnTo>
                    <a:pt x="44" y="80"/>
                  </a:lnTo>
                  <a:lnTo>
                    <a:pt x="75" y="55"/>
                  </a:lnTo>
                  <a:close/>
                </a:path>
              </a:pathLst>
            </a:custGeom>
            <a:solidFill>
              <a:srgbClr val="C184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21" name="Freeform 88"/>
            <p:cNvSpPr>
              <a:spLocks/>
            </p:cNvSpPr>
            <p:nvPr/>
          </p:nvSpPr>
          <p:spPr bwMode="auto">
            <a:xfrm>
              <a:off x="4649" y="2234"/>
              <a:ext cx="75" cy="80"/>
            </a:xfrm>
            <a:custGeom>
              <a:avLst/>
              <a:gdLst>
                <a:gd name="T0" fmla="*/ 75 w 75"/>
                <a:gd name="T1" fmla="*/ 55 h 80"/>
                <a:gd name="T2" fmla="*/ 33 w 75"/>
                <a:gd name="T3" fmla="*/ 0 h 80"/>
                <a:gd name="T4" fmla="*/ 0 w 75"/>
                <a:gd name="T5" fmla="*/ 25 h 80"/>
                <a:gd name="T6" fmla="*/ 44 w 75"/>
                <a:gd name="T7" fmla="*/ 80 h 80"/>
                <a:gd name="T8" fmla="*/ 75 w 75"/>
                <a:gd name="T9" fmla="*/ 55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80"/>
                <a:gd name="T17" fmla="*/ 75 w 75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80">
                  <a:moveTo>
                    <a:pt x="75" y="55"/>
                  </a:moveTo>
                  <a:lnTo>
                    <a:pt x="33" y="0"/>
                  </a:lnTo>
                  <a:lnTo>
                    <a:pt x="0" y="25"/>
                  </a:lnTo>
                  <a:lnTo>
                    <a:pt x="44" y="80"/>
                  </a:lnTo>
                  <a:lnTo>
                    <a:pt x="75" y="5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22" name="Freeform 89"/>
            <p:cNvSpPr>
              <a:spLocks/>
            </p:cNvSpPr>
            <p:nvPr/>
          </p:nvSpPr>
          <p:spPr bwMode="auto">
            <a:xfrm>
              <a:off x="4748" y="2070"/>
              <a:ext cx="240" cy="232"/>
            </a:xfrm>
            <a:custGeom>
              <a:avLst/>
              <a:gdLst>
                <a:gd name="T0" fmla="*/ 233 w 240"/>
                <a:gd name="T1" fmla="*/ 0 h 232"/>
                <a:gd name="T2" fmla="*/ 237 w 240"/>
                <a:gd name="T3" fmla="*/ 6 h 232"/>
                <a:gd name="T4" fmla="*/ 239 w 240"/>
                <a:gd name="T5" fmla="*/ 11 h 232"/>
                <a:gd name="T6" fmla="*/ 240 w 240"/>
                <a:gd name="T7" fmla="*/ 19 h 232"/>
                <a:gd name="T8" fmla="*/ 239 w 240"/>
                <a:gd name="T9" fmla="*/ 28 h 232"/>
                <a:gd name="T10" fmla="*/ 231 w 240"/>
                <a:gd name="T11" fmla="*/ 39 h 232"/>
                <a:gd name="T12" fmla="*/ 217 w 240"/>
                <a:gd name="T13" fmla="*/ 55 h 232"/>
                <a:gd name="T14" fmla="*/ 195 w 240"/>
                <a:gd name="T15" fmla="*/ 77 h 232"/>
                <a:gd name="T16" fmla="*/ 164 w 240"/>
                <a:gd name="T17" fmla="*/ 103 h 232"/>
                <a:gd name="T18" fmla="*/ 129 w 240"/>
                <a:gd name="T19" fmla="*/ 130 h 232"/>
                <a:gd name="T20" fmla="*/ 98 w 240"/>
                <a:gd name="T21" fmla="*/ 154 h 232"/>
                <a:gd name="T22" fmla="*/ 71 w 240"/>
                <a:gd name="T23" fmla="*/ 174 h 232"/>
                <a:gd name="T24" fmla="*/ 47 w 240"/>
                <a:gd name="T25" fmla="*/ 192 h 232"/>
                <a:gd name="T26" fmla="*/ 29 w 240"/>
                <a:gd name="T27" fmla="*/ 207 h 232"/>
                <a:gd name="T28" fmla="*/ 14 w 240"/>
                <a:gd name="T29" fmla="*/ 218 h 232"/>
                <a:gd name="T30" fmla="*/ 5 w 240"/>
                <a:gd name="T31" fmla="*/ 227 h 232"/>
                <a:gd name="T32" fmla="*/ 0 w 240"/>
                <a:gd name="T33" fmla="*/ 232 h 232"/>
                <a:gd name="T34" fmla="*/ 4 w 240"/>
                <a:gd name="T35" fmla="*/ 216 h 232"/>
                <a:gd name="T36" fmla="*/ 11 w 240"/>
                <a:gd name="T37" fmla="*/ 205 h 232"/>
                <a:gd name="T38" fmla="*/ 22 w 240"/>
                <a:gd name="T39" fmla="*/ 196 h 232"/>
                <a:gd name="T40" fmla="*/ 33 w 240"/>
                <a:gd name="T41" fmla="*/ 190 h 232"/>
                <a:gd name="T42" fmla="*/ 51 w 240"/>
                <a:gd name="T43" fmla="*/ 179 h 232"/>
                <a:gd name="T44" fmla="*/ 75 w 240"/>
                <a:gd name="T45" fmla="*/ 163 h 232"/>
                <a:gd name="T46" fmla="*/ 102 w 240"/>
                <a:gd name="T47" fmla="*/ 141 h 232"/>
                <a:gd name="T48" fmla="*/ 131 w 240"/>
                <a:gd name="T49" fmla="*/ 117 h 232"/>
                <a:gd name="T50" fmla="*/ 157 w 240"/>
                <a:gd name="T51" fmla="*/ 92 h 232"/>
                <a:gd name="T52" fmla="*/ 179 w 240"/>
                <a:gd name="T53" fmla="*/ 68 h 232"/>
                <a:gd name="T54" fmla="*/ 193 w 240"/>
                <a:gd name="T55" fmla="*/ 48 h 232"/>
                <a:gd name="T56" fmla="*/ 197 w 240"/>
                <a:gd name="T57" fmla="*/ 33 h 232"/>
                <a:gd name="T58" fmla="*/ 204 w 240"/>
                <a:gd name="T59" fmla="*/ 26 h 232"/>
                <a:gd name="T60" fmla="*/ 217 w 240"/>
                <a:gd name="T61" fmla="*/ 15 h 232"/>
                <a:gd name="T62" fmla="*/ 228 w 240"/>
                <a:gd name="T63" fmla="*/ 6 h 232"/>
                <a:gd name="T64" fmla="*/ 233 w 240"/>
                <a:gd name="T65" fmla="*/ 0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0"/>
                <a:gd name="T100" fmla="*/ 0 h 232"/>
                <a:gd name="T101" fmla="*/ 240 w 240"/>
                <a:gd name="T102" fmla="*/ 232 h 2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0" h="232">
                  <a:moveTo>
                    <a:pt x="233" y="0"/>
                  </a:moveTo>
                  <a:lnTo>
                    <a:pt x="237" y="6"/>
                  </a:lnTo>
                  <a:lnTo>
                    <a:pt x="239" y="11"/>
                  </a:lnTo>
                  <a:lnTo>
                    <a:pt x="240" y="19"/>
                  </a:lnTo>
                  <a:lnTo>
                    <a:pt x="239" y="28"/>
                  </a:lnTo>
                  <a:lnTo>
                    <a:pt x="231" y="39"/>
                  </a:lnTo>
                  <a:lnTo>
                    <a:pt x="217" y="55"/>
                  </a:lnTo>
                  <a:lnTo>
                    <a:pt x="195" y="77"/>
                  </a:lnTo>
                  <a:lnTo>
                    <a:pt x="164" y="103"/>
                  </a:lnTo>
                  <a:lnTo>
                    <a:pt x="129" y="130"/>
                  </a:lnTo>
                  <a:lnTo>
                    <a:pt x="98" y="154"/>
                  </a:lnTo>
                  <a:lnTo>
                    <a:pt x="71" y="174"/>
                  </a:lnTo>
                  <a:lnTo>
                    <a:pt x="47" y="192"/>
                  </a:lnTo>
                  <a:lnTo>
                    <a:pt x="29" y="207"/>
                  </a:lnTo>
                  <a:lnTo>
                    <a:pt x="14" y="218"/>
                  </a:lnTo>
                  <a:lnTo>
                    <a:pt x="5" y="227"/>
                  </a:lnTo>
                  <a:lnTo>
                    <a:pt x="0" y="232"/>
                  </a:lnTo>
                  <a:lnTo>
                    <a:pt x="4" y="216"/>
                  </a:lnTo>
                  <a:lnTo>
                    <a:pt x="11" y="205"/>
                  </a:lnTo>
                  <a:lnTo>
                    <a:pt x="22" y="196"/>
                  </a:lnTo>
                  <a:lnTo>
                    <a:pt x="33" y="190"/>
                  </a:lnTo>
                  <a:lnTo>
                    <a:pt x="51" y="179"/>
                  </a:lnTo>
                  <a:lnTo>
                    <a:pt x="75" y="163"/>
                  </a:lnTo>
                  <a:lnTo>
                    <a:pt x="102" y="141"/>
                  </a:lnTo>
                  <a:lnTo>
                    <a:pt x="131" y="117"/>
                  </a:lnTo>
                  <a:lnTo>
                    <a:pt x="157" y="92"/>
                  </a:lnTo>
                  <a:lnTo>
                    <a:pt x="179" y="68"/>
                  </a:lnTo>
                  <a:lnTo>
                    <a:pt x="193" y="48"/>
                  </a:lnTo>
                  <a:lnTo>
                    <a:pt x="197" y="33"/>
                  </a:lnTo>
                  <a:lnTo>
                    <a:pt x="204" y="26"/>
                  </a:lnTo>
                  <a:lnTo>
                    <a:pt x="217" y="15"/>
                  </a:lnTo>
                  <a:lnTo>
                    <a:pt x="228" y="6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C184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23" name="Freeform 90"/>
            <p:cNvSpPr>
              <a:spLocks/>
            </p:cNvSpPr>
            <p:nvPr/>
          </p:nvSpPr>
          <p:spPr bwMode="auto">
            <a:xfrm>
              <a:off x="4748" y="2070"/>
              <a:ext cx="240" cy="232"/>
            </a:xfrm>
            <a:custGeom>
              <a:avLst/>
              <a:gdLst>
                <a:gd name="T0" fmla="*/ 233 w 240"/>
                <a:gd name="T1" fmla="*/ 0 h 232"/>
                <a:gd name="T2" fmla="*/ 233 w 240"/>
                <a:gd name="T3" fmla="*/ 0 h 232"/>
                <a:gd name="T4" fmla="*/ 237 w 240"/>
                <a:gd name="T5" fmla="*/ 6 h 232"/>
                <a:gd name="T6" fmla="*/ 239 w 240"/>
                <a:gd name="T7" fmla="*/ 11 h 232"/>
                <a:gd name="T8" fmla="*/ 240 w 240"/>
                <a:gd name="T9" fmla="*/ 19 h 232"/>
                <a:gd name="T10" fmla="*/ 239 w 240"/>
                <a:gd name="T11" fmla="*/ 28 h 232"/>
                <a:gd name="T12" fmla="*/ 231 w 240"/>
                <a:gd name="T13" fmla="*/ 39 h 232"/>
                <a:gd name="T14" fmla="*/ 217 w 240"/>
                <a:gd name="T15" fmla="*/ 55 h 232"/>
                <a:gd name="T16" fmla="*/ 195 w 240"/>
                <a:gd name="T17" fmla="*/ 77 h 232"/>
                <a:gd name="T18" fmla="*/ 164 w 240"/>
                <a:gd name="T19" fmla="*/ 103 h 232"/>
                <a:gd name="T20" fmla="*/ 164 w 240"/>
                <a:gd name="T21" fmla="*/ 103 h 232"/>
                <a:gd name="T22" fmla="*/ 129 w 240"/>
                <a:gd name="T23" fmla="*/ 130 h 232"/>
                <a:gd name="T24" fmla="*/ 98 w 240"/>
                <a:gd name="T25" fmla="*/ 154 h 232"/>
                <a:gd name="T26" fmla="*/ 71 w 240"/>
                <a:gd name="T27" fmla="*/ 174 h 232"/>
                <a:gd name="T28" fmla="*/ 47 w 240"/>
                <a:gd name="T29" fmla="*/ 192 h 232"/>
                <a:gd name="T30" fmla="*/ 29 w 240"/>
                <a:gd name="T31" fmla="*/ 207 h 232"/>
                <a:gd name="T32" fmla="*/ 14 w 240"/>
                <a:gd name="T33" fmla="*/ 218 h 232"/>
                <a:gd name="T34" fmla="*/ 5 w 240"/>
                <a:gd name="T35" fmla="*/ 227 h 232"/>
                <a:gd name="T36" fmla="*/ 0 w 240"/>
                <a:gd name="T37" fmla="*/ 232 h 232"/>
                <a:gd name="T38" fmla="*/ 0 w 240"/>
                <a:gd name="T39" fmla="*/ 232 h 232"/>
                <a:gd name="T40" fmla="*/ 4 w 240"/>
                <a:gd name="T41" fmla="*/ 216 h 232"/>
                <a:gd name="T42" fmla="*/ 11 w 240"/>
                <a:gd name="T43" fmla="*/ 205 h 232"/>
                <a:gd name="T44" fmla="*/ 22 w 240"/>
                <a:gd name="T45" fmla="*/ 196 h 232"/>
                <a:gd name="T46" fmla="*/ 33 w 240"/>
                <a:gd name="T47" fmla="*/ 190 h 232"/>
                <a:gd name="T48" fmla="*/ 33 w 240"/>
                <a:gd name="T49" fmla="*/ 190 h 232"/>
                <a:gd name="T50" fmla="*/ 51 w 240"/>
                <a:gd name="T51" fmla="*/ 179 h 232"/>
                <a:gd name="T52" fmla="*/ 75 w 240"/>
                <a:gd name="T53" fmla="*/ 163 h 232"/>
                <a:gd name="T54" fmla="*/ 102 w 240"/>
                <a:gd name="T55" fmla="*/ 141 h 232"/>
                <a:gd name="T56" fmla="*/ 131 w 240"/>
                <a:gd name="T57" fmla="*/ 117 h 232"/>
                <a:gd name="T58" fmla="*/ 157 w 240"/>
                <a:gd name="T59" fmla="*/ 92 h 232"/>
                <a:gd name="T60" fmla="*/ 179 w 240"/>
                <a:gd name="T61" fmla="*/ 68 h 232"/>
                <a:gd name="T62" fmla="*/ 193 w 240"/>
                <a:gd name="T63" fmla="*/ 48 h 232"/>
                <a:gd name="T64" fmla="*/ 197 w 240"/>
                <a:gd name="T65" fmla="*/ 33 h 232"/>
                <a:gd name="T66" fmla="*/ 197 w 240"/>
                <a:gd name="T67" fmla="*/ 33 h 232"/>
                <a:gd name="T68" fmla="*/ 204 w 240"/>
                <a:gd name="T69" fmla="*/ 26 h 232"/>
                <a:gd name="T70" fmla="*/ 217 w 240"/>
                <a:gd name="T71" fmla="*/ 15 h 232"/>
                <a:gd name="T72" fmla="*/ 228 w 240"/>
                <a:gd name="T73" fmla="*/ 6 h 232"/>
                <a:gd name="T74" fmla="*/ 233 w 240"/>
                <a:gd name="T75" fmla="*/ 0 h 2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0"/>
                <a:gd name="T115" fmla="*/ 0 h 232"/>
                <a:gd name="T116" fmla="*/ 240 w 240"/>
                <a:gd name="T117" fmla="*/ 232 h 23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0" h="232">
                  <a:moveTo>
                    <a:pt x="233" y="0"/>
                  </a:moveTo>
                  <a:lnTo>
                    <a:pt x="233" y="0"/>
                  </a:lnTo>
                  <a:lnTo>
                    <a:pt x="237" y="6"/>
                  </a:lnTo>
                  <a:lnTo>
                    <a:pt x="239" y="11"/>
                  </a:lnTo>
                  <a:lnTo>
                    <a:pt x="240" y="19"/>
                  </a:lnTo>
                  <a:lnTo>
                    <a:pt x="239" y="28"/>
                  </a:lnTo>
                  <a:lnTo>
                    <a:pt x="231" y="39"/>
                  </a:lnTo>
                  <a:lnTo>
                    <a:pt x="217" y="55"/>
                  </a:lnTo>
                  <a:lnTo>
                    <a:pt x="195" y="77"/>
                  </a:lnTo>
                  <a:lnTo>
                    <a:pt x="164" y="103"/>
                  </a:lnTo>
                  <a:lnTo>
                    <a:pt x="129" y="130"/>
                  </a:lnTo>
                  <a:lnTo>
                    <a:pt x="98" y="154"/>
                  </a:lnTo>
                  <a:lnTo>
                    <a:pt x="71" y="174"/>
                  </a:lnTo>
                  <a:lnTo>
                    <a:pt x="47" y="192"/>
                  </a:lnTo>
                  <a:lnTo>
                    <a:pt x="29" y="207"/>
                  </a:lnTo>
                  <a:lnTo>
                    <a:pt x="14" y="218"/>
                  </a:lnTo>
                  <a:lnTo>
                    <a:pt x="5" y="227"/>
                  </a:lnTo>
                  <a:lnTo>
                    <a:pt x="0" y="232"/>
                  </a:lnTo>
                  <a:lnTo>
                    <a:pt x="4" y="216"/>
                  </a:lnTo>
                  <a:lnTo>
                    <a:pt x="11" y="205"/>
                  </a:lnTo>
                  <a:lnTo>
                    <a:pt x="22" y="196"/>
                  </a:lnTo>
                  <a:lnTo>
                    <a:pt x="33" y="190"/>
                  </a:lnTo>
                  <a:lnTo>
                    <a:pt x="51" y="179"/>
                  </a:lnTo>
                  <a:lnTo>
                    <a:pt x="75" y="163"/>
                  </a:lnTo>
                  <a:lnTo>
                    <a:pt x="102" y="141"/>
                  </a:lnTo>
                  <a:lnTo>
                    <a:pt x="131" y="117"/>
                  </a:lnTo>
                  <a:lnTo>
                    <a:pt x="157" y="92"/>
                  </a:lnTo>
                  <a:lnTo>
                    <a:pt x="179" y="68"/>
                  </a:lnTo>
                  <a:lnTo>
                    <a:pt x="193" y="48"/>
                  </a:lnTo>
                  <a:lnTo>
                    <a:pt x="197" y="33"/>
                  </a:lnTo>
                  <a:lnTo>
                    <a:pt x="204" y="26"/>
                  </a:lnTo>
                  <a:lnTo>
                    <a:pt x="217" y="15"/>
                  </a:lnTo>
                  <a:lnTo>
                    <a:pt x="228" y="6"/>
                  </a:lnTo>
                  <a:lnTo>
                    <a:pt x="2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24" name="Line 91"/>
            <p:cNvSpPr>
              <a:spLocks noChangeShapeType="1"/>
            </p:cNvSpPr>
            <p:nvPr/>
          </p:nvSpPr>
          <p:spPr bwMode="auto">
            <a:xfrm flipV="1">
              <a:off x="4683" y="2287"/>
              <a:ext cx="32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25" name="Line 92"/>
            <p:cNvSpPr>
              <a:spLocks noChangeShapeType="1"/>
            </p:cNvSpPr>
            <p:nvPr/>
          </p:nvSpPr>
          <p:spPr bwMode="auto">
            <a:xfrm flipV="1">
              <a:off x="4681" y="2282"/>
              <a:ext cx="32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26" name="Freeform 93"/>
            <p:cNvSpPr>
              <a:spLocks/>
            </p:cNvSpPr>
            <p:nvPr/>
          </p:nvSpPr>
          <p:spPr bwMode="auto">
            <a:xfrm>
              <a:off x="4174" y="2599"/>
              <a:ext cx="250" cy="183"/>
            </a:xfrm>
            <a:custGeom>
              <a:avLst/>
              <a:gdLst>
                <a:gd name="T0" fmla="*/ 250 w 250"/>
                <a:gd name="T1" fmla="*/ 11 h 183"/>
                <a:gd name="T2" fmla="*/ 235 w 250"/>
                <a:gd name="T3" fmla="*/ 4 h 183"/>
                <a:gd name="T4" fmla="*/ 219 w 250"/>
                <a:gd name="T5" fmla="*/ 0 h 183"/>
                <a:gd name="T6" fmla="*/ 197 w 250"/>
                <a:gd name="T7" fmla="*/ 0 h 183"/>
                <a:gd name="T8" fmla="*/ 175 w 250"/>
                <a:gd name="T9" fmla="*/ 2 h 183"/>
                <a:gd name="T10" fmla="*/ 153 w 250"/>
                <a:gd name="T11" fmla="*/ 6 h 183"/>
                <a:gd name="T12" fmla="*/ 132 w 250"/>
                <a:gd name="T13" fmla="*/ 11 h 183"/>
                <a:gd name="T14" fmla="*/ 113 w 250"/>
                <a:gd name="T15" fmla="*/ 17 h 183"/>
                <a:gd name="T16" fmla="*/ 97 w 250"/>
                <a:gd name="T17" fmla="*/ 22 h 183"/>
                <a:gd name="T18" fmla="*/ 82 w 250"/>
                <a:gd name="T19" fmla="*/ 29 h 183"/>
                <a:gd name="T20" fmla="*/ 68 w 250"/>
                <a:gd name="T21" fmla="*/ 38 h 183"/>
                <a:gd name="T22" fmla="*/ 55 w 250"/>
                <a:gd name="T23" fmla="*/ 49 h 183"/>
                <a:gd name="T24" fmla="*/ 40 w 250"/>
                <a:gd name="T25" fmla="*/ 62 h 183"/>
                <a:gd name="T26" fmla="*/ 28 w 250"/>
                <a:gd name="T27" fmla="*/ 75 h 183"/>
                <a:gd name="T28" fmla="*/ 17 w 250"/>
                <a:gd name="T29" fmla="*/ 86 h 183"/>
                <a:gd name="T30" fmla="*/ 8 w 250"/>
                <a:gd name="T31" fmla="*/ 97 h 183"/>
                <a:gd name="T32" fmla="*/ 2 w 250"/>
                <a:gd name="T33" fmla="*/ 106 h 183"/>
                <a:gd name="T34" fmla="*/ 0 w 250"/>
                <a:gd name="T35" fmla="*/ 113 h 183"/>
                <a:gd name="T36" fmla="*/ 0 w 250"/>
                <a:gd name="T37" fmla="*/ 128 h 183"/>
                <a:gd name="T38" fmla="*/ 4 w 250"/>
                <a:gd name="T39" fmla="*/ 142 h 183"/>
                <a:gd name="T40" fmla="*/ 9 w 250"/>
                <a:gd name="T41" fmla="*/ 155 h 183"/>
                <a:gd name="T42" fmla="*/ 13 w 250"/>
                <a:gd name="T43" fmla="*/ 161 h 183"/>
                <a:gd name="T44" fmla="*/ 17 w 250"/>
                <a:gd name="T45" fmla="*/ 166 h 183"/>
                <a:gd name="T46" fmla="*/ 20 w 250"/>
                <a:gd name="T47" fmla="*/ 172 h 183"/>
                <a:gd name="T48" fmla="*/ 26 w 250"/>
                <a:gd name="T49" fmla="*/ 177 h 183"/>
                <a:gd name="T50" fmla="*/ 35 w 250"/>
                <a:gd name="T51" fmla="*/ 181 h 183"/>
                <a:gd name="T52" fmla="*/ 46 w 250"/>
                <a:gd name="T53" fmla="*/ 183 h 183"/>
                <a:gd name="T54" fmla="*/ 64 w 250"/>
                <a:gd name="T55" fmla="*/ 183 h 183"/>
                <a:gd name="T56" fmla="*/ 88 w 250"/>
                <a:gd name="T57" fmla="*/ 183 h 183"/>
                <a:gd name="T58" fmla="*/ 172 w 250"/>
                <a:gd name="T59" fmla="*/ 141 h 183"/>
                <a:gd name="T60" fmla="*/ 250 w 250"/>
                <a:gd name="T61" fmla="*/ 11 h 18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183"/>
                <a:gd name="T95" fmla="*/ 250 w 250"/>
                <a:gd name="T96" fmla="*/ 183 h 18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183">
                  <a:moveTo>
                    <a:pt x="250" y="11"/>
                  </a:moveTo>
                  <a:lnTo>
                    <a:pt x="235" y="4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2"/>
                  </a:lnTo>
                  <a:lnTo>
                    <a:pt x="153" y="6"/>
                  </a:lnTo>
                  <a:lnTo>
                    <a:pt x="132" y="11"/>
                  </a:lnTo>
                  <a:lnTo>
                    <a:pt x="113" y="17"/>
                  </a:lnTo>
                  <a:lnTo>
                    <a:pt x="97" y="22"/>
                  </a:lnTo>
                  <a:lnTo>
                    <a:pt x="82" y="29"/>
                  </a:lnTo>
                  <a:lnTo>
                    <a:pt x="68" y="38"/>
                  </a:lnTo>
                  <a:lnTo>
                    <a:pt x="55" y="49"/>
                  </a:lnTo>
                  <a:lnTo>
                    <a:pt x="40" y="62"/>
                  </a:lnTo>
                  <a:lnTo>
                    <a:pt x="28" y="75"/>
                  </a:lnTo>
                  <a:lnTo>
                    <a:pt x="17" y="86"/>
                  </a:lnTo>
                  <a:lnTo>
                    <a:pt x="8" y="97"/>
                  </a:lnTo>
                  <a:lnTo>
                    <a:pt x="2" y="106"/>
                  </a:lnTo>
                  <a:lnTo>
                    <a:pt x="0" y="113"/>
                  </a:lnTo>
                  <a:lnTo>
                    <a:pt x="0" y="128"/>
                  </a:lnTo>
                  <a:lnTo>
                    <a:pt x="4" y="142"/>
                  </a:lnTo>
                  <a:lnTo>
                    <a:pt x="9" y="155"/>
                  </a:lnTo>
                  <a:lnTo>
                    <a:pt x="13" y="161"/>
                  </a:lnTo>
                  <a:lnTo>
                    <a:pt x="17" y="166"/>
                  </a:lnTo>
                  <a:lnTo>
                    <a:pt x="20" y="172"/>
                  </a:lnTo>
                  <a:lnTo>
                    <a:pt x="26" y="177"/>
                  </a:lnTo>
                  <a:lnTo>
                    <a:pt x="35" y="181"/>
                  </a:lnTo>
                  <a:lnTo>
                    <a:pt x="46" y="183"/>
                  </a:lnTo>
                  <a:lnTo>
                    <a:pt x="64" y="183"/>
                  </a:lnTo>
                  <a:lnTo>
                    <a:pt x="88" y="183"/>
                  </a:lnTo>
                  <a:lnTo>
                    <a:pt x="172" y="141"/>
                  </a:lnTo>
                  <a:lnTo>
                    <a:pt x="250" y="11"/>
                  </a:lnTo>
                  <a:close/>
                </a:path>
              </a:pathLst>
            </a:custGeom>
            <a:solidFill>
              <a:srgbClr val="FFE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27" name="Freeform 94"/>
            <p:cNvSpPr>
              <a:spLocks/>
            </p:cNvSpPr>
            <p:nvPr/>
          </p:nvSpPr>
          <p:spPr bwMode="auto">
            <a:xfrm>
              <a:off x="4174" y="2599"/>
              <a:ext cx="250" cy="183"/>
            </a:xfrm>
            <a:custGeom>
              <a:avLst/>
              <a:gdLst>
                <a:gd name="T0" fmla="*/ 250 w 250"/>
                <a:gd name="T1" fmla="*/ 11 h 183"/>
                <a:gd name="T2" fmla="*/ 250 w 250"/>
                <a:gd name="T3" fmla="*/ 11 h 183"/>
                <a:gd name="T4" fmla="*/ 235 w 250"/>
                <a:gd name="T5" fmla="*/ 4 h 183"/>
                <a:gd name="T6" fmla="*/ 219 w 250"/>
                <a:gd name="T7" fmla="*/ 0 h 183"/>
                <a:gd name="T8" fmla="*/ 197 w 250"/>
                <a:gd name="T9" fmla="*/ 0 h 183"/>
                <a:gd name="T10" fmla="*/ 175 w 250"/>
                <a:gd name="T11" fmla="*/ 2 h 183"/>
                <a:gd name="T12" fmla="*/ 153 w 250"/>
                <a:gd name="T13" fmla="*/ 6 h 183"/>
                <a:gd name="T14" fmla="*/ 132 w 250"/>
                <a:gd name="T15" fmla="*/ 11 h 183"/>
                <a:gd name="T16" fmla="*/ 113 w 250"/>
                <a:gd name="T17" fmla="*/ 17 h 183"/>
                <a:gd name="T18" fmla="*/ 97 w 250"/>
                <a:gd name="T19" fmla="*/ 22 h 183"/>
                <a:gd name="T20" fmla="*/ 97 w 250"/>
                <a:gd name="T21" fmla="*/ 22 h 183"/>
                <a:gd name="T22" fmla="*/ 82 w 250"/>
                <a:gd name="T23" fmla="*/ 29 h 183"/>
                <a:gd name="T24" fmla="*/ 68 w 250"/>
                <a:gd name="T25" fmla="*/ 38 h 183"/>
                <a:gd name="T26" fmla="*/ 55 w 250"/>
                <a:gd name="T27" fmla="*/ 49 h 183"/>
                <a:gd name="T28" fmla="*/ 40 w 250"/>
                <a:gd name="T29" fmla="*/ 62 h 183"/>
                <a:gd name="T30" fmla="*/ 28 w 250"/>
                <a:gd name="T31" fmla="*/ 75 h 183"/>
                <a:gd name="T32" fmla="*/ 17 w 250"/>
                <a:gd name="T33" fmla="*/ 86 h 183"/>
                <a:gd name="T34" fmla="*/ 8 w 250"/>
                <a:gd name="T35" fmla="*/ 97 h 183"/>
                <a:gd name="T36" fmla="*/ 2 w 250"/>
                <a:gd name="T37" fmla="*/ 106 h 183"/>
                <a:gd name="T38" fmla="*/ 2 w 250"/>
                <a:gd name="T39" fmla="*/ 106 h 183"/>
                <a:gd name="T40" fmla="*/ 0 w 250"/>
                <a:gd name="T41" fmla="*/ 113 h 183"/>
                <a:gd name="T42" fmla="*/ 0 w 250"/>
                <a:gd name="T43" fmla="*/ 128 h 183"/>
                <a:gd name="T44" fmla="*/ 4 w 250"/>
                <a:gd name="T45" fmla="*/ 142 h 183"/>
                <a:gd name="T46" fmla="*/ 9 w 250"/>
                <a:gd name="T47" fmla="*/ 155 h 183"/>
                <a:gd name="T48" fmla="*/ 9 w 250"/>
                <a:gd name="T49" fmla="*/ 155 h 183"/>
                <a:gd name="T50" fmla="*/ 13 w 250"/>
                <a:gd name="T51" fmla="*/ 161 h 183"/>
                <a:gd name="T52" fmla="*/ 17 w 250"/>
                <a:gd name="T53" fmla="*/ 166 h 183"/>
                <a:gd name="T54" fmla="*/ 20 w 250"/>
                <a:gd name="T55" fmla="*/ 172 h 183"/>
                <a:gd name="T56" fmla="*/ 26 w 250"/>
                <a:gd name="T57" fmla="*/ 177 h 183"/>
                <a:gd name="T58" fmla="*/ 35 w 250"/>
                <a:gd name="T59" fmla="*/ 181 h 183"/>
                <a:gd name="T60" fmla="*/ 46 w 250"/>
                <a:gd name="T61" fmla="*/ 183 h 183"/>
                <a:gd name="T62" fmla="*/ 64 w 250"/>
                <a:gd name="T63" fmla="*/ 183 h 183"/>
                <a:gd name="T64" fmla="*/ 88 w 250"/>
                <a:gd name="T65" fmla="*/ 183 h 1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0"/>
                <a:gd name="T100" fmla="*/ 0 h 183"/>
                <a:gd name="T101" fmla="*/ 250 w 250"/>
                <a:gd name="T102" fmla="*/ 183 h 1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0" h="183">
                  <a:moveTo>
                    <a:pt x="250" y="11"/>
                  </a:moveTo>
                  <a:lnTo>
                    <a:pt x="250" y="11"/>
                  </a:lnTo>
                  <a:lnTo>
                    <a:pt x="235" y="4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2"/>
                  </a:lnTo>
                  <a:lnTo>
                    <a:pt x="153" y="6"/>
                  </a:lnTo>
                  <a:lnTo>
                    <a:pt x="132" y="11"/>
                  </a:lnTo>
                  <a:lnTo>
                    <a:pt x="113" y="17"/>
                  </a:lnTo>
                  <a:lnTo>
                    <a:pt x="97" y="22"/>
                  </a:lnTo>
                  <a:lnTo>
                    <a:pt x="82" y="29"/>
                  </a:lnTo>
                  <a:lnTo>
                    <a:pt x="68" y="38"/>
                  </a:lnTo>
                  <a:lnTo>
                    <a:pt x="55" y="49"/>
                  </a:lnTo>
                  <a:lnTo>
                    <a:pt x="40" y="62"/>
                  </a:lnTo>
                  <a:lnTo>
                    <a:pt x="28" y="75"/>
                  </a:lnTo>
                  <a:lnTo>
                    <a:pt x="17" y="86"/>
                  </a:lnTo>
                  <a:lnTo>
                    <a:pt x="8" y="97"/>
                  </a:lnTo>
                  <a:lnTo>
                    <a:pt x="2" y="106"/>
                  </a:lnTo>
                  <a:lnTo>
                    <a:pt x="0" y="113"/>
                  </a:lnTo>
                  <a:lnTo>
                    <a:pt x="0" y="128"/>
                  </a:lnTo>
                  <a:lnTo>
                    <a:pt x="4" y="142"/>
                  </a:lnTo>
                  <a:lnTo>
                    <a:pt x="9" y="155"/>
                  </a:lnTo>
                  <a:lnTo>
                    <a:pt x="13" y="161"/>
                  </a:lnTo>
                  <a:lnTo>
                    <a:pt x="17" y="166"/>
                  </a:lnTo>
                  <a:lnTo>
                    <a:pt x="20" y="172"/>
                  </a:lnTo>
                  <a:lnTo>
                    <a:pt x="26" y="177"/>
                  </a:lnTo>
                  <a:lnTo>
                    <a:pt x="35" y="181"/>
                  </a:lnTo>
                  <a:lnTo>
                    <a:pt x="46" y="183"/>
                  </a:lnTo>
                  <a:lnTo>
                    <a:pt x="64" y="183"/>
                  </a:lnTo>
                  <a:lnTo>
                    <a:pt x="88" y="18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128" name="Freeform 95"/>
            <p:cNvSpPr>
              <a:spLocks/>
            </p:cNvSpPr>
            <p:nvPr/>
          </p:nvSpPr>
          <p:spPr bwMode="auto">
            <a:xfrm>
              <a:off x="4185" y="2681"/>
              <a:ext cx="91" cy="91"/>
            </a:xfrm>
            <a:custGeom>
              <a:avLst/>
              <a:gdLst>
                <a:gd name="T0" fmla="*/ 0 w 90"/>
                <a:gd name="T1" fmla="*/ 28 h 91"/>
                <a:gd name="T2" fmla="*/ 0 w 90"/>
                <a:gd name="T3" fmla="*/ 28 h 91"/>
                <a:gd name="T4" fmla="*/ 8 w 90"/>
                <a:gd name="T5" fmla="*/ 24 h 91"/>
                <a:gd name="T6" fmla="*/ 15 w 90"/>
                <a:gd name="T7" fmla="*/ 18 h 91"/>
                <a:gd name="T8" fmla="*/ 22 w 90"/>
                <a:gd name="T9" fmla="*/ 15 h 91"/>
                <a:gd name="T10" fmla="*/ 29 w 90"/>
                <a:gd name="T11" fmla="*/ 11 h 91"/>
                <a:gd name="T12" fmla="*/ 37 w 90"/>
                <a:gd name="T13" fmla="*/ 8 h 91"/>
                <a:gd name="T14" fmla="*/ 44 w 90"/>
                <a:gd name="T15" fmla="*/ 4 h 91"/>
                <a:gd name="T16" fmla="*/ 51 w 90"/>
                <a:gd name="T17" fmla="*/ 2 h 91"/>
                <a:gd name="T18" fmla="*/ 57 w 90"/>
                <a:gd name="T19" fmla="*/ 0 h 91"/>
                <a:gd name="T20" fmla="*/ 57 w 90"/>
                <a:gd name="T21" fmla="*/ 0 h 91"/>
                <a:gd name="T22" fmla="*/ 57 w 90"/>
                <a:gd name="T23" fmla="*/ 28 h 91"/>
                <a:gd name="T24" fmla="*/ 60 w 90"/>
                <a:gd name="T25" fmla="*/ 53 h 91"/>
                <a:gd name="T26" fmla="*/ 71 w 90"/>
                <a:gd name="T27" fmla="*/ 73 h 91"/>
                <a:gd name="T28" fmla="*/ 90 w 90"/>
                <a:gd name="T29" fmla="*/ 91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0"/>
                <a:gd name="T46" fmla="*/ 0 h 91"/>
                <a:gd name="T47" fmla="*/ 90 w 90"/>
                <a:gd name="T48" fmla="*/ 91 h 9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0" h="91">
                  <a:moveTo>
                    <a:pt x="0" y="28"/>
                  </a:moveTo>
                  <a:lnTo>
                    <a:pt x="0" y="28"/>
                  </a:lnTo>
                  <a:lnTo>
                    <a:pt x="8" y="24"/>
                  </a:lnTo>
                  <a:lnTo>
                    <a:pt x="15" y="18"/>
                  </a:lnTo>
                  <a:lnTo>
                    <a:pt x="22" y="15"/>
                  </a:lnTo>
                  <a:lnTo>
                    <a:pt x="29" y="11"/>
                  </a:lnTo>
                  <a:lnTo>
                    <a:pt x="37" y="8"/>
                  </a:lnTo>
                  <a:lnTo>
                    <a:pt x="44" y="4"/>
                  </a:lnTo>
                  <a:lnTo>
                    <a:pt x="51" y="2"/>
                  </a:lnTo>
                  <a:lnTo>
                    <a:pt x="57" y="0"/>
                  </a:lnTo>
                  <a:lnTo>
                    <a:pt x="57" y="28"/>
                  </a:lnTo>
                  <a:lnTo>
                    <a:pt x="60" y="53"/>
                  </a:lnTo>
                  <a:lnTo>
                    <a:pt x="71" y="73"/>
                  </a:lnTo>
                  <a:lnTo>
                    <a:pt x="90" y="9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068" name="Text Box 96"/>
          <p:cNvSpPr txBox="1">
            <a:spLocks noChangeArrowheads="1"/>
          </p:cNvSpPr>
          <p:nvPr/>
        </p:nvSpPr>
        <p:spPr bwMode="auto">
          <a:xfrm>
            <a:off x="1143000" y="57912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4000" dirty="0">
              <a:solidFill>
                <a:prstClr val="black"/>
              </a:solidFill>
              <a:latin typeface=".VnAristote" pitchFamily="34" charset="0"/>
              <a:cs typeface="Arial" charset="0"/>
            </a:endParaRPr>
          </a:p>
        </p:txBody>
      </p:sp>
      <p:sp>
        <p:nvSpPr>
          <p:cNvPr id="14355" name="TextBox 97"/>
          <p:cNvSpPr txBox="1">
            <a:spLocks noChangeArrowheads="1"/>
          </p:cNvSpPr>
          <p:nvPr/>
        </p:nvSpPr>
        <p:spPr bwMode="auto">
          <a:xfrm>
            <a:off x="82928" y="924122"/>
            <a:ext cx="87562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GIÁO DỤC VÀ ĐÀO TẠO THỊ XÃ QUẢNG YÊN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NGUYỄN VĂN THUẦN</a:t>
            </a:r>
          </a:p>
        </p:txBody>
      </p:sp>
      <p:sp>
        <p:nvSpPr>
          <p:cNvPr id="14356" name="TextBox 99"/>
          <p:cNvSpPr txBox="1">
            <a:spLocks noChangeArrowheads="1"/>
          </p:cNvSpPr>
          <p:nvPr/>
        </p:nvSpPr>
        <p:spPr bwMode="auto">
          <a:xfrm>
            <a:off x="2643188" y="2128838"/>
            <a:ext cx="4429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Toán</a:t>
            </a:r>
          </a:p>
        </p:txBody>
      </p:sp>
      <p:sp>
        <p:nvSpPr>
          <p:cNvPr id="14357" name="TextBox 100"/>
          <p:cNvSpPr txBox="1">
            <a:spLocks noChangeArrowheads="1"/>
          </p:cNvSpPr>
          <p:nvPr/>
        </p:nvSpPr>
        <p:spPr bwMode="auto">
          <a:xfrm>
            <a:off x="1234066" y="5867400"/>
            <a:ext cx="4857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viên: Vũ Thị Thu</a:t>
            </a:r>
          </a:p>
        </p:txBody>
      </p:sp>
    </p:spTree>
    <p:extLst>
      <p:ext uri="{BB962C8B-B14F-4D97-AF65-F5344CB8AC3E}">
        <p14:creationId xmlns:p14="http://schemas.microsoft.com/office/powerpoint/2010/main" val="3107943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98" fill="hold"/>
                                        <p:tgtEl>
                                          <p:spTgt spid="460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9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343388" y="537864"/>
            <a:ext cx="3688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được lấy 1 lần, ta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viết: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3455693" y="989028"/>
            <a:ext cx="13901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>
                <a:latin typeface="Arial" panose="020B0604020202020204" pitchFamily="34" charset="0"/>
              </a:rPr>
              <a:t>7 x 1 </a:t>
            </a:r>
            <a:r>
              <a:rPr lang="en-US" sz="2400" b="1" dirty="0" smtClean="0">
                <a:latin typeface="Arial" panose="020B0604020202020204" pitchFamily="34" charset="0"/>
              </a:rPr>
              <a:t>= 7</a:t>
            </a:r>
            <a:endParaRPr lang="en-US" sz="2400" b="1" dirty="0">
              <a:latin typeface="Arial" panose="020B0604020202020204" pitchFamily="34" charset="0"/>
            </a:endParaRPr>
          </a:p>
        </p:txBody>
      </p:sp>
      <p:grpSp>
        <p:nvGrpSpPr>
          <p:cNvPr id="37" name="Group 12"/>
          <p:cNvGrpSpPr>
            <a:grpSpLocks/>
          </p:cNvGrpSpPr>
          <p:nvPr/>
        </p:nvGrpSpPr>
        <p:grpSpPr bwMode="auto">
          <a:xfrm>
            <a:off x="601734" y="803473"/>
            <a:ext cx="2543175" cy="392112"/>
            <a:chOff x="228600" y="304800"/>
            <a:chExt cx="3276600" cy="533400"/>
          </a:xfrm>
        </p:grpSpPr>
        <p:sp>
          <p:nvSpPr>
            <p:cNvPr id="38" name="Rectangle 37"/>
            <p:cNvSpPr/>
            <p:nvPr/>
          </p:nvSpPr>
          <p:spPr>
            <a:xfrm>
              <a:off x="228600" y="304800"/>
              <a:ext cx="32766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76685" y="380382"/>
              <a:ext cx="380429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32792" y="380382"/>
              <a:ext cx="382474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62429" y="380382"/>
              <a:ext cx="380429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218534" y="380382"/>
              <a:ext cx="382475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590943" y="380382"/>
              <a:ext cx="380429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04277" y="380382"/>
              <a:ext cx="382474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047049" y="380382"/>
              <a:ext cx="382475" cy="382235"/>
            </a:xfrm>
            <a:prstGeom prst="ellipse">
              <a:avLst/>
            </a:prstGeom>
            <a:solidFill>
              <a:srgbClr val="C8371A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6" name="AutoShape 5"/>
          <p:cNvSpPr>
            <a:spLocks/>
          </p:cNvSpPr>
          <p:nvPr/>
        </p:nvSpPr>
        <p:spPr bwMode="auto">
          <a:xfrm>
            <a:off x="3305288" y="626461"/>
            <a:ext cx="76200" cy="769658"/>
          </a:xfrm>
          <a:prstGeom prst="rightBrace">
            <a:avLst>
              <a:gd name="adj1" fmla="val 6631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sz="2400" i="1">
              <a:latin typeface=".VnTime" panose="020B7200000000000000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032112" y="593600"/>
            <a:ext cx="0" cy="50129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70"/>
          <p:cNvGrpSpPr>
            <a:grpSpLocks/>
          </p:cNvGrpSpPr>
          <p:nvPr/>
        </p:nvGrpSpPr>
        <p:grpSpPr bwMode="auto">
          <a:xfrm>
            <a:off x="528392" y="2314822"/>
            <a:ext cx="2603500" cy="1027113"/>
            <a:chOff x="228600" y="1529686"/>
            <a:chExt cx="3276600" cy="1270379"/>
          </a:xfrm>
        </p:grpSpPr>
        <p:grpSp>
          <p:nvGrpSpPr>
            <p:cNvPr id="49" name="Group 24"/>
            <p:cNvGrpSpPr>
              <a:grpSpLocks/>
            </p:cNvGrpSpPr>
            <p:nvPr/>
          </p:nvGrpSpPr>
          <p:grpSpPr bwMode="auto">
            <a:xfrm>
              <a:off x="228600" y="1529686"/>
              <a:ext cx="3276600" cy="533400"/>
              <a:chOff x="228600" y="304800"/>
              <a:chExt cx="3276600" cy="5334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28600" y="304800"/>
                <a:ext cx="3276600" cy="53406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77098" y="381377"/>
                <a:ext cx="379606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132625" y="381377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762047" y="381377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219572" y="381377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590150" y="381377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4521" y="381377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047675" y="381377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0" name="Group 33"/>
            <p:cNvGrpSpPr>
              <a:grpSpLocks/>
            </p:cNvGrpSpPr>
            <p:nvPr/>
          </p:nvGrpSpPr>
          <p:grpSpPr bwMode="auto">
            <a:xfrm>
              <a:off x="228600" y="2266665"/>
              <a:ext cx="3276600" cy="533400"/>
              <a:chOff x="228600" y="304800"/>
              <a:chExt cx="3276600" cy="5334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228600" y="304131"/>
                <a:ext cx="3276600" cy="53406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677098" y="380706"/>
                <a:ext cx="379606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132625" y="380706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62047" y="380706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219572" y="380706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590150" y="380706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04521" y="380706"/>
                <a:ext cx="381605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047675" y="380706"/>
                <a:ext cx="381603" cy="380917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67" name="AutoShape 5"/>
          <p:cNvSpPr>
            <a:spLocks/>
          </p:cNvSpPr>
          <p:nvPr/>
        </p:nvSpPr>
        <p:spPr bwMode="auto">
          <a:xfrm>
            <a:off x="3269742" y="2288854"/>
            <a:ext cx="73646" cy="1042054"/>
          </a:xfrm>
          <a:prstGeom prst="rightBrace">
            <a:avLst>
              <a:gd name="adj1" fmla="val 6631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sz="2400" i="1">
              <a:latin typeface=".VnTime" panose="020B7200000000000000" pitchFamily="34" charset="0"/>
            </a:endParaRP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3381488" y="2010607"/>
            <a:ext cx="3688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được lấy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lần, ta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viết: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3535553" y="2422341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</a:t>
            </a:r>
            <a:r>
              <a:rPr lang="en-US" sz="2400" dirty="0" smtClean="0">
                <a:latin typeface="Arial" panose="020B0604020202020204" pitchFamily="34" charset="0"/>
              </a:rPr>
              <a:t>2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4593459" y="2418948"/>
            <a:ext cx="1141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</a:t>
            </a:r>
            <a:r>
              <a:rPr lang="en-US" sz="2400" dirty="0" smtClean="0">
                <a:latin typeface="Arial" panose="020B0604020202020204" pitchFamily="34" charset="0"/>
              </a:rPr>
              <a:t>+ 7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71" name="Rectangle 9"/>
          <p:cNvSpPr>
            <a:spLocks noChangeArrowheads="1"/>
          </p:cNvSpPr>
          <p:nvPr/>
        </p:nvSpPr>
        <p:spPr bwMode="auto">
          <a:xfrm>
            <a:off x="5595073" y="2418947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14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3542094" y="2815918"/>
            <a:ext cx="1816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err="1" smtClean="0">
                <a:latin typeface="Arial" panose="020B0604020202020204" pitchFamily="34" charset="0"/>
              </a:rPr>
              <a:t>Vậy</a:t>
            </a:r>
            <a:r>
              <a:rPr lang="en-US" sz="2400" dirty="0" smtClean="0">
                <a:latin typeface="Arial" panose="020B0604020202020204" pitchFamily="34" charset="0"/>
              </a:rPr>
              <a:t>: </a:t>
            </a:r>
            <a:r>
              <a:rPr lang="en-US" sz="2400" b="1" dirty="0" smtClean="0">
                <a:latin typeface="Arial" panose="020B0604020202020204" pitchFamily="34" charset="0"/>
              </a:rPr>
              <a:t>7 x 2 =</a:t>
            </a:r>
            <a:endParaRPr lang="en-US" sz="2400" b="1" dirty="0">
              <a:latin typeface="Arial" panose="020B0604020202020204" pitchFamily="34" charset="0"/>
            </a:endParaRPr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5268327" y="281591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latin typeface="Arial" panose="020B0604020202020204" pitchFamily="34" charset="0"/>
              </a:rPr>
              <a:t>14</a:t>
            </a:r>
            <a:endParaRPr lang="en-US" sz="2400" b="1" dirty="0">
              <a:latin typeface="Arial" panose="020B0604020202020204" pitchFamily="34" charset="0"/>
            </a:endParaRPr>
          </a:p>
        </p:txBody>
      </p:sp>
      <p:grpSp>
        <p:nvGrpSpPr>
          <p:cNvPr id="75" name="Group 69"/>
          <p:cNvGrpSpPr>
            <a:grpSpLocks/>
          </p:cNvGrpSpPr>
          <p:nvPr/>
        </p:nvGrpSpPr>
        <p:grpSpPr bwMode="auto">
          <a:xfrm>
            <a:off x="477592" y="4087409"/>
            <a:ext cx="2705100" cy="1543050"/>
            <a:chOff x="228600" y="3505200"/>
            <a:chExt cx="3276600" cy="1828800"/>
          </a:xfrm>
        </p:grpSpPr>
        <p:grpSp>
          <p:nvGrpSpPr>
            <p:cNvPr id="76" name="Group 42"/>
            <p:cNvGrpSpPr>
              <a:grpSpLocks/>
            </p:cNvGrpSpPr>
            <p:nvPr/>
          </p:nvGrpSpPr>
          <p:grpSpPr bwMode="auto">
            <a:xfrm>
              <a:off x="228600" y="3505200"/>
              <a:ext cx="3276600" cy="533400"/>
              <a:chOff x="228600" y="304800"/>
              <a:chExt cx="3276600" cy="53340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28600" y="304800"/>
                <a:ext cx="3276600" cy="53622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1676535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134182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61240" y="381941"/>
                <a:ext cx="382654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218888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589906" y="381941"/>
                <a:ext cx="382655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05515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047553" y="381941"/>
                <a:ext cx="380732" cy="380059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7" name="Group 51"/>
            <p:cNvGrpSpPr>
              <a:grpSpLocks/>
            </p:cNvGrpSpPr>
            <p:nvPr/>
          </p:nvGrpSpPr>
          <p:grpSpPr bwMode="auto">
            <a:xfrm>
              <a:off x="228600" y="4191000"/>
              <a:ext cx="3276600" cy="533400"/>
              <a:chOff x="228600" y="304800"/>
              <a:chExt cx="3276600" cy="533400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228600" y="305741"/>
                <a:ext cx="3276600" cy="53245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67653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134182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61240" y="381000"/>
                <a:ext cx="382654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218888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2589906" y="381000"/>
                <a:ext cx="382655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0551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047553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8" name="Group 60"/>
            <p:cNvGrpSpPr>
              <a:grpSpLocks/>
            </p:cNvGrpSpPr>
            <p:nvPr/>
          </p:nvGrpSpPr>
          <p:grpSpPr bwMode="auto">
            <a:xfrm>
              <a:off x="228600" y="4800600"/>
              <a:ext cx="3276600" cy="533400"/>
              <a:chOff x="228600" y="304800"/>
              <a:chExt cx="3276600" cy="5334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228600" y="305741"/>
                <a:ext cx="3276600" cy="53245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67653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2134182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61240" y="381000"/>
                <a:ext cx="382654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218888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589906" y="381000"/>
                <a:ext cx="382655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05515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3047553" y="381000"/>
                <a:ext cx="380732" cy="381940"/>
              </a:xfrm>
              <a:prstGeom prst="ellipse">
                <a:avLst/>
              </a:prstGeom>
              <a:solidFill>
                <a:srgbClr val="C8371A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103" name="AutoShape 5"/>
          <p:cNvSpPr>
            <a:spLocks/>
          </p:cNvSpPr>
          <p:nvPr/>
        </p:nvSpPr>
        <p:spPr bwMode="auto">
          <a:xfrm>
            <a:off x="3306565" y="4064391"/>
            <a:ext cx="45719" cy="1589086"/>
          </a:xfrm>
          <a:prstGeom prst="rightBrace">
            <a:avLst>
              <a:gd name="adj1" fmla="val 6631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sz="2400" i="1">
              <a:latin typeface=".VnTime" panose="020B7200000000000000" pitchFamily="34" charset="0"/>
            </a:endParaRPr>
          </a:p>
        </p:txBody>
      </p:sp>
      <p:sp>
        <p:nvSpPr>
          <p:cNvPr id="104" name="Rectangle 4"/>
          <p:cNvSpPr>
            <a:spLocks noChangeArrowheads="1"/>
          </p:cNvSpPr>
          <p:nvPr/>
        </p:nvSpPr>
        <p:spPr bwMode="auto">
          <a:xfrm>
            <a:off x="3343388" y="4096473"/>
            <a:ext cx="3522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được lấy 3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lần, ta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viết: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9"/>
          <p:cNvSpPr>
            <a:spLocks noChangeArrowheads="1"/>
          </p:cNvSpPr>
          <p:nvPr/>
        </p:nvSpPr>
        <p:spPr bwMode="auto">
          <a:xfrm>
            <a:off x="3535553" y="4698485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3</a:t>
            </a:r>
            <a:r>
              <a:rPr lang="en-US" sz="2400" dirty="0" smtClean="0">
                <a:latin typeface="Arial" panose="020B0604020202020204" pitchFamily="34" charset="0"/>
              </a:rPr>
              <a:t>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4567641" y="4719236"/>
            <a:ext cx="16626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</a:t>
            </a:r>
            <a:r>
              <a:rPr lang="en-US" sz="2400" dirty="0" smtClean="0">
                <a:latin typeface="Arial" panose="020B0604020202020204" pitchFamily="34" charset="0"/>
              </a:rPr>
              <a:t>+ 7 + 7 =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7" name="Rectangle 9"/>
          <p:cNvSpPr>
            <a:spLocks noChangeArrowheads="1"/>
          </p:cNvSpPr>
          <p:nvPr/>
        </p:nvSpPr>
        <p:spPr bwMode="auto">
          <a:xfrm>
            <a:off x="6085623" y="4691392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 21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8" name="Rectangle 9"/>
          <p:cNvSpPr>
            <a:spLocks noChangeArrowheads="1"/>
          </p:cNvSpPr>
          <p:nvPr/>
        </p:nvSpPr>
        <p:spPr bwMode="auto">
          <a:xfrm>
            <a:off x="3535553" y="5116206"/>
            <a:ext cx="1834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 err="1" smtClean="0">
                <a:latin typeface="Arial" panose="020B0604020202020204" pitchFamily="34" charset="0"/>
              </a:rPr>
              <a:t>Vậy</a:t>
            </a:r>
            <a:r>
              <a:rPr lang="en-US" sz="2400" dirty="0" smtClean="0">
                <a:latin typeface="Arial" panose="020B0604020202020204" pitchFamily="34" charset="0"/>
              </a:rPr>
              <a:t>: </a:t>
            </a:r>
            <a:r>
              <a:rPr lang="en-US" sz="2400" b="1" dirty="0" smtClean="0">
                <a:latin typeface="Arial" panose="020B0604020202020204" pitchFamily="34" charset="0"/>
              </a:rPr>
              <a:t>7 x 3 =</a:t>
            </a:r>
            <a:endParaRPr lang="en-US" sz="2400" b="1" dirty="0">
              <a:latin typeface="Arial" panose="020B0604020202020204" pitchFamily="34" charset="0"/>
            </a:endParaRPr>
          </a:p>
        </p:txBody>
      </p:sp>
      <p:sp>
        <p:nvSpPr>
          <p:cNvPr id="109" name="Rectangle 9"/>
          <p:cNvSpPr>
            <a:spLocks noChangeArrowheads="1"/>
          </p:cNvSpPr>
          <p:nvPr/>
        </p:nvSpPr>
        <p:spPr bwMode="auto">
          <a:xfrm>
            <a:off x="5242509" y="511620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latin typeface="Arial" panose="020B0604020202020204" pitchFamily="34" charset="0"/>
              </a:rPr>
              <a:t>21</a:t>
            </a:r>
            <a:endParaRPr lang="en-US" sz="2400" b="1" dirty="0">
              <a:latin typeface="Arial" panose="020B0604020202020204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7173728" y="652478"/>
            <a:ext cx="1372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1 </a:t>
            </a:r>
            <a:r>
              <a:rPr lang="en-US" sz="2400" dirty="0" smtClean="0">
                <a:latin typeface="Arial" panose="020B0604020202020204" pitchFamily="34" charset="0"/>
              </a:rPr>
              <a:t>= 7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74" name="Rectangle 9"/>
          <p:cNvSpPr>
            <a:spLocks noChangeArrowheads="1"/>
          </p:cNvSpPr>
          <p:nvPr/>
        </p:nvSpPr>
        <p:spPr bwMode="auto">
          <a:xfrm>
            <a:off x="7173728" y="1107068"/>
            <a:ext cx="1544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</a:t>
            </a:r>
            <a:r>
              <a:rPr lang="en-US" sz="2400" dirty="0" smtClean="0">
                <a:latin typeface="Arial" panose="020B0604020202020204" pitchFamily="34" charset="0"/>
              </a:rPr>
              <a:t>2 = 14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10" name="Rectangle 9"/>
          <p:cNvSpPr>
            <a:spLocks noChangeArrowheads="1"/>
          </p:cNvSpPr>
          <p:nvPr/>
        </p:nvSpPr>
        <p:spPr bwMode="auto">
          <a:xfrm>
            <a:off x="7210620" y="1586314"/>
            <a:ext cx="1544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3</a:t>
            </a:r>
            <a:r>
              <a:rPr lang="en-US" sz="2400" dirty="0" smtClean="0">
                <a:latin typeface="Arial" panose="020B0604020202020204" pitchFamily="34" charset="0"/>
              </a:rPr>
              <a:t> = 21</a:t>
            </a:r>
            <a:endParaRPr lang="en-US" sz="2400" dirty="0">
              <a:latin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80373" y="2084365"/>
            <a:ext cx="1676123" cy="3637261"/>
            <a:chOff x="7180373" y="2084365"/>
            <a:chExt cx="1676123" cy="3637261"/>
          </a:xfrm>
        </p:grpSpPr>
        <p:grpSp>
          <p:nvGrpSpPr>
            <p:cNvPr id="6" name="Group 5"/>
            <p:cNvGrpSpPr/>
            <p:nvPr/>
          </p:nvGrpSpPr>
          <p:grpSpPr>
            <a:xfrm>
              <a:off x="7220641" y="2084365"/>
              <a:ext cx="1497099" cy="478898"/>
              <a:chOff x="6781868" y="3277015"/>
              <a:chExt cx="1497099" cy="478898"/>
            </a:xfrm>
          </p:grpSpPr>
          <p:sp>
            <p:nvSpPr>
              <p:cNvPr id="116" name="Rectangle 9"/>
              <p:cNvSpPr>
                <a:spLocks noChangeArrowheads="1"/>
              </p:cNvSpPr>
              <p:nvPr/>
            </p:nvSpPr>
            <p:spPr bwMode="auto">
              <a:xfrm>
                <a:off x="6781868" y="3294248"/>
                <a:ext cx="111601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Arial" panose="020B0604020202020204" pitchFamily="34" charset="0"/>
                  </a:rPr>
                  <a:t>7 x 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4 =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9"/>
              <p:cNvSpPr>
                <a:spLocks noChangeArrowheads="1"/>
              </p:cNvSpPr>
              <p:nvPr/>
            </p:nvSpPr>
            <p:spPr bwMode="auto">
              <a:xfrm>
                <a:off x="7751258" y="3277015"/>
                <a:ext cx="52770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 smtClean="0">
                    <a:latin typeface="Arial" panose="020B0604020202020204" pitchFamily="34" charset="0"/>
                  </a:rPr>
                  <a:t>28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186486" y="2664591"/>
              <a:ext cx="1510798" cy="461666"/>
              <a:chOff x="6790038" y="3813322"/>
              <a:chExt cx="1510798" cy="461666"/>
            </a:xfrm>
          </p:grpSpPr>
          <p:sp>
            <p:nvSpPr>
              <p:cNvPr id="118" name="Rectangle 9"/>
              <p:cNvSpPr>
                <a:spLocks noChangeArrowheads="1"/>
              </p:cNvSpPr>
              <p:nvPr/>
            </p:nvSpPr>
            <p:spPr bwMode="auto">
              <a:xfrm>
                <a:off x="6790038" y="3813323"/>
                <a:ext cx="111601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Arial" panose="020B0604020202020204" pitchFamily="34" charset="0"/>
                  </a:rPr>
                  <a:t>7 x 5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 =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9"/>
              <p:cNvSpPr>
                <a:spLocks noChangeArrowheads="1"/>
              </p:cNvSpPr>
              <p:nvPr/>
            </p:nvSpPr>
            <p:spPr bwMode="auto">
              <a:xfrm>
                <a:off x="7773127" y="3813322"/>
                <a:ext cx="52770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 smtClean="0">
                    <a:latin typeface="Arial" panose="020B0604020202020204" pitchFamily="34" charset="0"/>
                  </a:rPr>
                  <a:t>35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210077" y="3144857"/>
              <a:ext cx="1572166" cy="480265"/>
              <a:chOff x="6812251" y="4298209"/>
              <a:chExt cx="1572166" cy="480265"/>
            </a:xfrm>
          </p:grpSpPr>
          <p:sp>
            <p:nvSpPr>
              <p:cNvPr id="119" name="Rectangle 9"/>
              <p:cNvSpPr>
                <a:spLocks noChangeArrowheads="1"/>
              </p:cNvSpPr>
              <p:nvPr/>
            </p:nvSpPr>
            <p:spPr bwMode="auto">
              <a:xfrm>
                <a:off x="6812251" y="4316809"/>
                <a:ext cx="111601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Arial" panose="020B0604020202020204" pitchFamily="34" charset="0"/>
                  </a:rPr>
                  <a:t>7 x 6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 =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9"/>
              <p:cNvSpPr>
                <a:spLocks noChangeArrowheads="1"/>
              </p:cNvSpPr>
              <p:nvPr/>
            </p:nvSpPr>
            <p:spPr bwMode="auto">
              <a:xfrm>
                <a:off x="7771749" y="4298209"/>
                <a:ext cx="6126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 smtClean="0">
                    <a:latin typeface="Arial" panose="020B0604020202020204" pitchFamily="34" charset="0"/>
                  </a:rPr>
                  <a:t> 42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180373" y="3653593"/>
              <a:ext cx="1574259" cy="474389"/>
              <a:chOff x="6698063" y="4327305"/>
              <a:chExt cx="1574259" cy="474389"/>
            </a:xfrm>
          </p:grpSpPr>
          <p:sp>
            <p:nvSpPr>
              <p:cNvPr id="120" name="Rectangle 9"/>
              <p:cNvSpPr>
                <a:spLocks noChangeArrowheads="1"/>
              </p:cNvSpPr>
              <p:nvPr/>
            </p:nvSpPr>
            <p:spPr bwMode="auto">
              <a:xfrm>
                <a:off x="6698063" y="4340029"/>
                <a:ext cx="111601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Arial" panose="020B0604020202020204" pitchFamily="34" charset="0"/>
                  </a:rPr>
                  <a:t>7 x 7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 =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9"/>
              <p:cNvSpPr>
                <a:spLocks noChangeArrowheads="1"/>
              </p:cNvSpPr>
              <p:nvPr/>
            </p:nvSpPr>
            <p:spPr bwMode="auto">
              <a:xfrm>
                <a:off x="7744613" y="4327305"/>
                <a:ext cx="52770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 smtClean="0">
                    <a:latin typeface="Arial" panose="020B0604020202020204" pitchFamily="34" charset="0"/>
                  </a:rPr>
                  <a:t>49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216063" y="4229727"/>
              <a:ext cx="1586636" cy="478753"/>
              <a:chOff x="6826304" y="5236672"/>
              <a:chExt cx="1586636" cy="478753"/>
            </a:xfrm>
          </p:grpSpPr>
          <p:sp>
            <p:nvSpPr>
              <p:cNvPr id="121" name="Rectangle 9"/>
              <p:cNvSpPr>
                <a:spLocks noChangeArrowheads="1"/>
              </p:cNvSpPr>
              <p:nvPr/>
            </p:nvSpPr>
            <p:spPr bwMode="auto">
              <a:xfrm>
                <a:off x="6826304" y="5236672"/>
                <a:ext cx="111601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Arial" panose="020B0604020202020204" pitchFamily="34" charset="0"/>
                  </a:rPr>
                  <a:t>7 x 8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 =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Rectangle 9"/>
              <p:cNvSpPr>
                <a:spLocks noChangeArrowheads="1"/>
              </p:cNvSpPr>
              <p:nvPr/>
            </p:nvSpPr>
            <p:spPr bwMode="auto">
              <a:xfrm>
                <a:off x="7800272" y="5253760"/>
                <a:ext cx="6126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 smtClean="0">
                    <a:latin typeface="Arial" panose="020B0604020202020204" pitchFamily="34" charset="0"/>
                  </a:rPr>
                  <a:t> 56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234194" y="4708480"/>
              <a:ext cx="1528329" cy="470920"/>
              <a:chOff x="6799651" y="5738992"/>
              <a:chExt cx="1528329" cy="470920"/>
            </a:xfrm>
          </p:grpSpPr>
          <p:sp>
            <p:nvSpPr>
              <p:cNvPr id="122" name="Rectangle 9"/>
              <p:cNvSpPr>
                <a:spLocks noChangeArrowheads="1"/>
              </p:cNvSpPr>
              <p:nvPr/>
            </p:nvSpPr>
            <p:spPr bwMode="auto">
              <a:xfrm>
                <a:off x="6799651" y="5748247"/>
                <a:ext cx="111601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Arial" panose="020B0604020202020204" pitchFamily="34" charset="0"/>
                  </a:rPr>
                  <a:t>7 x 9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 =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9"/>
              <p:cNvSpPr>
                <a:spLocks noChangeArrowheads="1"/>
              </p:cNvSpPr>
              <p:nvPr/>
            </p:nvSpPr>
            <p:spPr bwMode="auto">
              <a:xfrm>
                <a:off x="7800271" y="5738992"/>
                <a:ext cx="52770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 smtClean="0">
                    <a:latin typeface="Arial" panose="020B0604020202020204" pitchFamily="34" charset="0"/>
                  </a:rPr>
                  <a:t>63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226312" y="5259960"/>
              <a:ext cx="1630184" cy="461666"/>
              <a:chOff x="6776595" y="6271636"/>
              <a:chExt cx="1630184" cy="461666"/>
            </a:xfrm>
          </p:grpSpPr>
          <p:sp>
            <p:nvSpPr>
              <p:cNvPr id="123" name="Rectangle 9"/>
              <p:cNvSpPr>
                <a:spLocks noChangeArrowheads="1"/>
              </p:cNvSpPr>
              <p:nvPr/>
            </p:nvSpPr>
            <p:spPr bwMode="auto">
              <a:xfrm>
                <a:off x="6776595" y="6271637"/>
                <a:ext cx="1202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Arial" panose="020B0604020202020204" pitchFamily="34" charset="0"/>
                  </a:rPr>
                  <a:t>7 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x10 =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9"/>
              <p:cNvSpPr>
                <a:spLocks noChangeArrowheads="1"/>
              </p:cNvSpPr>
              <p:nvPr/>
            </p:nvSpPr>
            <p:spPr bwMode="auto">
              <a:xfrm>
                <a:off x="7879070" y="6271636"/>
                <a:ext cx="52770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 smtClean="0">
                    <a:latin typeface="Arial" panose="020B0604020202020204" pitchFamily="34" charset="0"/>
                  </a:rPr>
                  <a:t>70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36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6" grpId="0" animBg="1"/>
      <p:bldP spid="67" grpId="0" animBg="1"/>
      <p:bldP spid="68" grpId="0"/>
      <p:bldP spid="71" grpId="0"/>
      <p:bldP spid="103" grpId="0" animBg="1"/>
      <p:bldP spid="104" grpId="0"/>
      <p:bldP spid="47" grpId="0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3429000" y="677863"/>
            <a:ext cx="2209800" cy="579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7 </a:t>
            </a:r>
            <a:r>
              <a:rPr lang="en-US" sz="2400" b="1">
                <a:solidFill>
                  <a:srgbClr val="0000CC"/>
                </a:solidFill>
                <a:cs typeface="Arial" charset="0"/>
              </a:rPr>
              <a:t>× 1   = 7</a:t>
            </a:r>
            <a:endParaRPr lang="en-US" sz="3200" b="1">
              <a:solidFill>
                <a:srgbClr val="0000CC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7 × 2   = 14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7 × 3   = 21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7 × 4   = 28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7 × 5   = 35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7 × 6   = 42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7 × 7   = 49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7 × 8   = 56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7 × 9   = 63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7 × 10 = 70</a:t>
            </a: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rgbClr val="800000"/>
              </a:solidFill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4556760" y="5618163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533900" y="4506913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4556760" y="3445034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533900" y="2324100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495800" y="1227137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3965575" y="5110163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3248025" y="2855913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3311525" y="1787525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3970338" y="661988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3890645" y="3989388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4502468" y="1787525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3294063" y="677863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4533900" y="5092700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3225800" y="3951288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3948113" y="2882900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4533900" y="661987"/>
            <a:ext cx="457200" cy="446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4533900" y="2882900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4556760" y="3951288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3948113" y="1787525"/>
            <a:ext cx="457200" cy="4460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9900CC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74" name="Line 30"/>
            <p:cNvSpPr>
              <a:spLocks noChangeShapeType="1"/>
            </p:cNvSpPr>
            <p:nvPr/>
          </p:nvSpPr>
          <p:spPr bwMode="auto">
            <a:xfrm>
              <a:off x="528" y="48"/>
              <a:ext cx="5184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31"/>
            <p:cNvSpPr>
              <a:spLocks noChangeShapeType="1"/>
            </p:cNvSpPr>
            <p:nvPr/>
          </p:nvSpPr>
          <p:spPr bwMode="auto">
            <a:xfrm>
              <a:off x="48" y="4272"/>
              <a:ext cx="5184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32"/>
            <p:cNvSpPr>
              <a:spLocks noChangeShapeType="1"/>
            </p:cNvSpPr>
            <p:nvPr/>
          </p:nvSpPr>
          <p:spPr bwMode="auto">
            <a:xfrm>
              <a:off x="5712" y="48"/>
              <a:ext cx="0" cy="3744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33"/>
            <p:cNvSpPr>
              <a:spLocks noChangeShapeType="1"/>
            </p:cNvSpPr>
            <p:nvPr/>
          </p:nvSpPr>
          <p:spPr bwMode="auto">
            <a:xfrm>
              <a:off x="48" y="528"/>
              <a:ext cx="0" cy="3744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0" name="Object 34"/>
            <p:cNvGraphicFramePr>
              <a:graphicFrameLocks noChangeAspect="1"/>
            </p:cNvGraphicFramePr>
            <p:nvPr/>
          </p:nvGraphicFramePr>
          <p:xfrm>
            <a:off x="0" y="0"/>
            <a:ext cx="576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4" name="Clip" r:id="rId3" imgW="1278331" imgH="1273759" progId="">
                    <p:embed/>
                  </p:oleObj>
                </mc:Choice>
                <mc:Fallback>
                  <p:oleObj name="Clip" r:id="rId3" imgW="1278331" imgH="1273759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6" cy="5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35"/>
            <p:cNvGraphicFramePr>
              <a:graphicFrameLocks noChangeAspect="1"/>
            </p:cNvGraphicFramePr>
            <p:nvPr/>
          </p:nvGraphicFramePr>
          <p:xfrm>
            <a:off x="4992" y="3693"/>
            <a:ext cx="768" cy="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5" name="Image" r:id="rId5" imgW="1853315" imgH="1511111" progId="">
                    <p:embed/>
                  </p:oleObj>
                </mc:Choice>
                <mc:Fallback>
                  <p:oleObj name="Image" r:id="rId5" imgW="1853315" imgH="1511111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2" y="3693"/>
                          <a:ext cx="768" cy="6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9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  <p:bldP spid="20486" grpId="0" animBg="1"/>
      <p:bldP spid="20487" grpId="0" animBg="1"/>
      <p:bldP spid="20488" grpId="0" animBg="1"/>
      <p:bldP spid="20488" grpId="2" animBg="1"/>
      <p:bldP spid="20489" grpId="0" animBg="1"/>
      <p:bldP spid="20489" grpId="2" animBg="1"/>
      <p:bldP spid="20490" grpId="0" animBg="1"/>
      <p:bldP spid="20490" grpId="2" animBg="1"/>
      <p:bldP spid="20491" grpId="0" animBg="1"/>
      <p:bldP spid="20491" grpId="2" animBg="1"/>
      <p:bldP spid="20492" grpId="0" animBg="1"/>
      <p:bldP spid="20492" grpId="2" animBg="1"/>
      <p:bldP spid="20493" grpId="0" animBg="1"/>
      <p:bldP spid="20494" grpId="1" animBg="1"/>
      <p:bldP spid="20495" grpId="0" animBg="1"/>
      <p:bldP spid="20496" grpId="1" animBg="1"/>
      <p:bldP spid="20497" grpId="1" animBg="1"/>
      <p:bldP spid="20499" grpId="0" animBg="1"/>
      <p:bldP spid="20500" grpId="0" animBg="1"/>
      <p:bldP spid="20501" grpId="0" animBg="1"/>
      <p:bldP spid="2050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216" y="736135"/>
            <a:ext cx="3231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9774" y="1819271"/>
            <a:ext cx="8265557" cy="1228252"/>
            <a:chOff x="289774" y="1819271"/>
            <a:chExt cx="8265557" cy="1228252"/>
          </a:xfrm>
        </p:grpSpPr>
        <p:sp>
          <p:nvSpPr>
            <p:cNvPr id="4" name="TextBox 3"/>
            <p:cNvSpPr txBox="1"/>
            <p:nvPr/>
          </p:nvSpPr>
          <p:spPr>
            <a:xfrm>
              <a:off x="289774" y="1819271"/>
              <a:ext cx="15894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3 =</a:t>
              </a:r>
            </a:p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5 =</a:t>
              </a:r>
            </a:p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7 =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5137" y="1847194"/>
              <a:ext cx="15894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8 =</a:t>
              </a:r>
            </a:p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6 =</a:t>
              </a:r>
            </a:p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4 =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40500" y="1847194"/>
              <a:ext cx="15894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2   =</a:t>
              </a:r>
            </a:p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10 =</a:t>
              </a:r>
            </a:p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9   =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65863" y="1847194"/>
              <a:ext cx="15894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1 =</a:t>
              </a:r>
            </a:p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x 7 =</a:t>
              </a:r>
            </a:p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x 0 =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00767" y="1799565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67708" y="2188602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68034" y="2557935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6130" y="1850348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0578" y="2216525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0577" y="2591985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5213" y="1850348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212" y="2216525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5213" y="2591985"/>
            <a:ext cx="57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76856" y="1847194"/>
            <a:ext cx="436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76856" y="2188602"/>
            <a:ext cx="436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76856" y="2576745"/>
            <a:ext cx="406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7953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3" grpId="0"/>
      <p:bldP spid="14" grpId="0"/>
      <p:bldP spid="17" grpId="0"/>
      <p:bldP spid="18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11" y="1067533"/>
            <a:ext cx="8101135" cy="26213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vi-VN" sz="4400" dirty="0" smtClean="0">
                <a:solidFill>
                  <a:srgbClr val="FF0000"/>
                </a:solidFill>
              </a:rPr>
              <a:t>Mọi số tự nhiên khác 0 khi nhân với 0 kết quả bằng 0.</a:t>
            </a:r>
          </a:p>
          <a:p>
            <a:pPr marL="0" indent="0" algn="ctr">
              <a:buNone/>
            </a:pPr>
            <a:endParaRPr lang="vi-VN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4400" dirty="0" smtClean="0">
                <a:solidFill>
                  <a:srgbClr val="FF0000"/>
                </a:solidFill>
              </a:rPr>
              <a:t>Số 0 nhân với mọi số tự nhiên khác 0 thì kết quả bằng 0.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0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283" y="361145"/>
            <a:ext cx="8764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6631" y="1738111"/>
            <a:ext cx="1390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404073" y="2390276"/>
            <a:ext cx="2904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dirty="0">
                <a:cs typeface="Times New Roman" pitchFamily="18" charset="0"/>
              </a:rPr>
              <a:t>1 </a:t>
            </a:r>
            <a:r>
              <a:rPr lang="en-US" sz="2800" dirty="0" err="1">
                <a:cs typeface="Times New Roman" pitchFamily="18" charset="0"/>
              </a:rPr>
              <a:t>tuần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có</a:t>
            </a:r>
            <a:r>
              <a:rPr lang="en-US" sz="2800" dirty="0" smtClean="0">
                <a:cs typeface="Times New Roman" pitchFamily="18" charset="0"/>
              </a:rPr>
              <a:t>:    7 </a:t>
            </a:r>
            <a:r>
              <a:rPr lang="en-US" sz="2800" dirty="0" err="1" smtClean="0">
                <a:cs typeface="Times New Roman" pitchFamily="18" charset="0"/>
              </a:rPr>
              <a:t>ngày</a:t>
            </a:r>
            <a:r>
              <a:rPr lang="en-US" sz="2800" dirty="0" smtClean="0">
                <a:cs typeface="Times New Roman" pitchFamily="18" charset="0"/>
              </a:rPr>
              <a:t> 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404073" y="2965245"/>
            <a:ext cx="33291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dirty="0" smtClean="0">
                <a:cs typeface="Times New Roman" pitchFamily="18" charset="0"/>
              </a:rPr>
              <a:t>4 </a:t>
            </a:r>
            <a:r>
              <a:rPr lang="en-US" sz="2800" dirty="0" err="1">
                <a:cs typeface="Times New Roman" pitchFamily="18" charset="0"/>
              </a:rPr>
              <a:t>tuần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có</a:t>
            </a:r>
            <a:r>
              <a:rPr lang="en-US" sz="2800" dirty="0" smtClean="0">
                <a:cs typeface="Times New Roman" pitchFamily="18" charset="0"/>
              </a:rPr>
              <a:t>:  … </a:t>
            </a:r>
            <a:r>
              <a:rPr lang="en-US" sz="2800" dirty="0" err="1" smtClean="0">
                <a:cs typeface="Times New Roman" pitchFamily="18" charset="0"/>
              </a:rPr>
              <a:t>ngày</a:t>
            </a:r>
            <a:r>
              <a:rPr lang="en-US" sz="2800" dirty="0" smtClean="0">
                <a:cs typeface="Times New Roman" pitchFamily="18" charset="0"/>
              </a:rPr>
              <a:t>? </a:t>
            </a:r>
            <a:endParaRPr lang="en-US" sz="2800" dirty="0"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710028" y="1566285"/>
            <a:ext cx="0" cy="22970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66325" y="1707700"/>
            <a:ext cx="1390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9080" y="2251776"/>
            <a:ext cx="43758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tuần lễ có tất cả số ngày là: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 x 4 = 28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0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28" grpId="0"/>
      <p:bldP spid="29" grpId="0"/>
      <p:bldP spid="3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503" y="1412705"/>
            <a:ext cx="8291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Đếm thêm 7 rồi viết số thích hợp vào ô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040630" y="2513647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49</a:t>
            </a:r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3025140" y="248793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3718560" y="2487931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35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37260" y="2423160"/>
            <a:ext cx="6781800" cy="609600"/>
            <a:chOff x="937260" y="2423160"/>
            <a:chExt cx="6781800" cy="609600"/>
          </a:xfrm>
        </p:grpSpPr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937260" y="2423160"/>
              <a:ext cx="67818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615440" y="2423160"/>
              <a:ext cx="67818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2293620" y="2423160"/>
              <a:ext cx="67818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2971800" y="2423160"/>
              <a:ext cx="67818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649980" y="2423160"/>
              <a:ext cx="67818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4328160" y="2423160"/>
              <a:ext cx="67818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5006340" y="2423160"/>
              <a:ext cx="67818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5684520" y="2423160"/>
              <a:ext cx="67818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6362700" y="2423160"/>
              <a:ext cx="67818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7040880" y="2423160"/>
              <a:ext cx="67818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/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1013460" y="2423160"/>
              <a:ext cx="6858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2800"/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1013460" y="2499360"/>
              <a:ext cx="609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7</a:t>
              </a:r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1623060" y="2499360"/>
              <a:ext cx="609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14</a:t>
              </a:r>
            </a:p>
          </p:txBody>
        </p:sp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2385060" y="2499360"/>
              <a:ext cx="609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21</a:t>
              </a:r>
            </a:p>
          </p:txBody>
        </p:sp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6361748" y="2480310"/>
              <a:ext cx="609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63</a:t>
              </a:r>
            </a:p>
          </p:txBody>
        </p:sp>
        <p:sp>
          <p:nvSpPr>
            <p:cNvPr id="36" name="Text Box 28"/>
            <p:cNvSpPr txBox="1">
              <a:spLocks noChangeArrowheads="1"/>
            </p:cNvSpPr>
            <p:nvPr/>
          </p:nvSpPr>
          <p:spPr bwMode="auto">
            <a:xfrm>
              <a:off x="4366260" y="2499360"/>
              <a:ext cx="609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42</a:t>
              </a:r>
            </a:p>
          </p:txBody>
        </p:sp>
      </p:grp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5684520" y="249936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7044690" y="249935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16802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4" grpId="0"/>
      <p:bldP spid="35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630413" y="713936"/>
            <a:ext cx="1372492" cy="445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 x 1 </a:t>
            </a:r>
            <a:r>
              <a:rPr lang="en-US" sz="2400" dirty="0" smtClean="0">
                <a:latin typeface="Arial" panose="020B0604020202020204" pitchFamily="34" charset="0"/>
              </a:rPr>
              <a:t>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2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3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4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5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 panose="020B0604020202020204" pitchFamily="34" charset="0"/>
              </a:rPr>
              <a:t>7</a:t>
            </a:r>
            <a:r>
              <a:rPr lang="en-US" sz="2400" dirty="0" smtClean="0">
                <a:latin typeface="Arial" panose="020B0604020202020204" pitchFamily="34" charset="0"/>
              </a:rPr>
              <a:t> x 6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7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8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9 =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7 x 10 = </a:t>
            </a:r>
            <a:endParaRPr 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8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3878"/>
            <a:ext cx="9144000" cy="6183084"/>
          </a:xfrm>
        </p:spPr>
      </p:pic>
      <p:sp>
        <p:nvSpPr>
          <p:cNvPr id="5" name="Rectangle 4"/>
          <p:cNvSpPr/>
          <p:nvPr/>
        </p:nvSpPr>
        <p:spPr>
          <a:xfrm>
            <a:off x="140677" y="1357366"/>
            <a:ext cx="61507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CHÚC CÁC BẠN NHỎ CHĂM NGOAN,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HỌC GIỎI NHÉ!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5580187" y="2915136"/>
            <a:ext cx="468920" cy="445479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</TotalTime>
  <Words>429</Words>
  <Application>Microsoft Office PowerPoint</Application>
  <PresentationFormat>On-screen Show (4:3)</PresentationFormat>
  <Paragraphs>104</Paragraphs>
  <Slides>9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1_Office Theme</vt:lpstr>
      <vt:lpstr>Clip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My PC</cp:lastModifiedBy>
  <cp:revision>102</cp:revision>
  <dcterms:created xsi:type="dcterms:W3CDTF">2017-09-22T14:05:21Z</dcterms:created>
  <dcterms:modified xsi:type="dcterms:W3CDTF">2020-10-16T07:28:47Z</dcterms:modified>
</cp:coreProperties>
</file>