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4" r:id="rId2"/>
    <p:sldId id="382" r:id="rId3"/>
    <p:sldId id="422" r:id="rId4"/>
    <p:sldId id="436" r:id="rId5"/>
    <p:sldId id="413" r:id="rId6"/>
    <p:sldId id="421" r:id="rId7"/>
    <p:sldId id="423" r:id="rId8"/>
    <p:sldId id="414" r:id="rId9"/>
    <p:sldId id="449" r:id="rId10"/>
    <p:sldId id="419" r:id="rId11"/>
    <p:sldId id="446" r:id="rId12"/>
    <p:sldId id="41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5CC727"/>
    <a:srgbClr val="FF3399"/>
    <a:srgbClr val="24CA40"/>
    <a:srgbClr val="8C2FBF"/>
    <a:srgbClr val="008000"/>
    <a:srgbClr val="B2EEB3"/>
    <a:srgbClr val="FFFF66"/>
    <a:srgbClr val="52E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3250" autoAdjust="0"/>
  </p:normalViewPr>
  <p:slideViewPr>
    <p:cSldViewPr>
      <p:cViewPr>
        <p:scale>
          <a:sx n="75" d="100"/>
          <a:sy n="75" d="100"/>
        </p:scale>
        <p:origin x="-138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\11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sieuthihangchatluong.com/uploads/1244348218_Cac%20sp.jpg&amp;imgrefurl=http://www.sieuthihangchatluong.com/?Id=Sellers&amp;Cat=25bf5b2f8de085473493f04326987208&amp;usg=__PU5oKGoS63Fbsy522ytVcVU4g6c=&amp;h=346&amp;w=575&amp;sz=26&amp;hl=vi&amp;start=142&amp;tbnid=TLko2jz0IBp5jM:&amp;tbnh=81&amp;tbnw=134&amp;prev=/images?q=tr%E1%BB%91ng+%C4%91%E1%BB%93ng+%C4%90%C3%B4ng+S%C6%A1n&amp;gbv=2&amp;ndsp=20&amp;hl=vi&amp;sa=N&amp;start=140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http://t0.gstatic.com/images?q=tbn:TLko2jz0IBp5jM:http://www.sieuthihangchatluong.com/uploads/1244348218_Cac%2520sp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9" y="-22019"/>
            <a:ext cx="9175669" cy="516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715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 TIỂU HỌC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MINH THÀNH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 MỪNG QUÝ THẦY CÔ VỀ DỰ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" y="3790950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Giáo viên thực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hiện: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 Thị Quỳnh Nga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142875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MÔN: TẬP ĐỌC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LỚP: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Arial" pitchFamily="34" charset="0"/>
                <a:cs typeface="Arial" pitchFamily="34" charset="0"/>
              </a:rPr>
              <a:t>4B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24CA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39544"/>
            <a:ext cx="8610600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362700" y="2457450"/>
            <a:ext cx="5334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81500" y="2990850"/>
            <a:ext cx="5334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0100" y="1116123"/>
            <a:ext cx="1143000" cy="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29500" y="1674923"/>
            <a:ext cx="1175000" cy="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7800" y="2754423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" y="2207323"/>
            <a:ext cx="1143000" cy="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0" y="2208323"/>
            <a:ext cx="1143000" cy="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6800" y="2208323"/>
            <a:ext cx="1574800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43700" y="2208248"/>
            <a:ext cx="1175000" cy="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15200" y="2800350"/>
            <a:ext cx="1422400" cy="7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3867150"/>
            <a:ext cx="1422400" cy="7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3867150"/>
            <a:ext cx="1422400" cy="7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3867150"/>
            <a:ext cx="1422400" cy="7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31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75"/>
            <a:ext cx="337576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2667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76550"/>
            <a:ext cx="35893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53600" y="3047750"/>
            <a:ext cx="5161800" cy="209575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anchor="ctr">
            <a:flatTx/>
          </a:bodyPr>
          <a:lstStyle/>
          <a:p>
            <a:pPr lvl="1" algn="just"/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nền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</a:rPr>
              <a:t> minh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  <a:p>
            <a:pPr algn="just"/>
            <a:endParaRPr lang="en-US" sz="2400" b="1" dirty="0">
              <a:solidFill>
                <a:srgbClr val="D60093"/>
              </a:solidFill>
              <a:latin typeface="Times New Roman" pitchFamily="18" charset="0"/>
            </a:endParaRPr>
          </a:p>
          <a:p>
            <a:pPr algn="just"/>
            <a:endParaRPr lang="en-US" sz="2400" b="1" i="0" dirty="0">
              <a:latin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797300" y="3105150"/>
            <a:ext cx="5346700" cy="1877437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square" anchor="ctr">
            <a:spAutoFit/>
            <a:flatTx/>
          </a:bodyPr>
          <a:lstStyle/>
          <a:p>
            <a:pPr marL="1714500" lvl="3" indent="-342900"/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cổ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</a:rPr>
              <a:t> ?</a:t>
            </a:r>
          </a:p>
          <a:p>
            <a:pPr marL="342900" indent="-342900"/>
            <a:endParaRPr lang="en-US" sz="3200" b="0" i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71834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29360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842962" y="2929154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404889" y="411353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364590" y="2836099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1495851" y="2748179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4021633" y="3371834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674644" y="290203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416403" y="955221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48258" y="184068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pic>
        <p:nvPicPr>
          <p:cNvPr id="25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50"/>
                            </p:stCondLst>
                            <p:childTnLst>
                              <p:par>
                                <p:cTn id="1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41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"/>
            <a:ext cx="9144000" cy="5136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51435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4267200" cy="5143500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400800" y="302895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35255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33CC33"/>
                </a:solidFill>
                <a:latin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Niềm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hào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hoá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sưu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trống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sức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itchFamily="18" charset="0"/>
              </a:rPr>
              <a:t>phú</a:t>
            </a:r>
            <a:r>
              <a:rPr lang="en-US" sz="3200" b="1" dirty="0" smtClean="0">
                <a:solidFill>
                  <a:srgbClr val="33CC33"/>
                </a:solidFill>
                <a:latin typeface="Times New Roman" pitchFamily="18" charset="0"/>
              </a:rPr>
              <a:t> .</a:t>
            </a:r>
          </a:p>
          <a:p>
            <a:pPr algn="just"/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533900" y="2076450"/>
            <a:ext cx="457200" cy="228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1809750"/>
            <a:ext cx="1752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400" y="282575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ge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6600" cy="2266950"/>
          </a:xfrm>
          <a:prstGeom prst="rect">
            <a:avLst/>
          </a:prstGeom>
          <a:noFill/>
        </p:spPr>
      </p:pic>
      <p:pic>
        <p:nvPicPr>
          <p:cNvPr id="5" name="Picture 5" descr="http://t0.gstatic.com/images?q=tbn:TLko2jz0IBp5jM:http://www.sieuthihangchatluong.com/uploads/1244348218_Cac%2520sp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276600" y="0"/>
            <a:ext cx="588787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Admin\Downloads\DSC041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66950"/>
            <a:ext cx="4800600" cy="2876550"/>
          </a:xfrm>
          <a:prstGeom prst="rect">
            <a:avLst/>
          </a:prstGeom>
          <a:noFill/>
        </p:spPr>
      </p:pic>
      <p:pic>
        <p:nvPicPr>
          <p:cNvPr id="1026" name="Picture 2" descr="E:\TD 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266950"/>
            <a:ext cx="4343400" cy="287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506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51435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40" y="55175"/>
            <a:ext cx="1929459" cy="1396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76" y="55175"/>
            <a:ext cx="1676400" cy="1396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61047" r="29167" b="20000"/>
          <a:stretch>
            <a:fillRect/>
          </a:stretch>
        </p:blipFill>
        <p:spPr>
          <a:xfrm>
            <a:off x="5470071" y="1492250"/>
            <a:ext cx="3673929" cy="1752600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Admin\Downloads\kho-thuyenchi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74" y="3257550"/>
            <a:ext cx="3687726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071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2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2" descr="images396021_Untitled_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99" y="-15092"/>
            <a:ext cx="4467101" cy="515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9" name="Picture 1" descr="C:\Users\Admin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2336</TotalTime>
  <Words>173</Words>
  <Application>Microsoft Office PowerPoint</Application>
  <PresentationFormat>On-screen Show (16:9)</PresentationFormat>
  <Paragraphs>10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admin-pc</cp:lastModifiedBy>
  <cp:revision>226</cp:revision>
  <dcterms:created xsi:type="dcterms:W3CDTF">2014-09-16T11:54:17Z</dcterms:created>
  <dcterms:modified xsi:type="dcterms:W3CDTF">2016-01-15T13:24:50Z</dcterms:modified>
</cp:coreProperties>
</file>