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8" r:id="rId4"/>
    <p:sldId id="257" r:id="rId5"/>
    <p:sldId id="258" r:id="rId6"/>
    <p:sldId id="259" r:id="rId7"/>
    <p:sldId id="270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8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8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07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9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2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5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6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071A-CE33-4D7C-8437-B7C7DBA2A1FF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9D48-62BF-44F0-BB2D-60F3D5C1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071A-CE33-4D7C-8437-B7C7DBA2A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9D48-62BF-44F0-BB2D-60F3D5C1CB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6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				</a:t>
            </a:r>
            <a:r>
              <a:rPr lang="en-US" sz="4800" dirty="0" err="1" smtClean="0">
                <a:solidFill>
                  <a:schemeClr val="bg1"/>
                </a:solidFill>
              </a:rPr>
              <a:t>Tản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Đà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811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.Vn3DH" pitchFamily="34" charset="0"/>
              </a:rPr>
              <a:t>MUỐN LÀM THẰNG CUỘI</a:t>
            </a:r>
            <a:endParaRPr lang="en-US" sz="5400" dirty="0">
              <a:solidFill>
                <a:schemeClr val="bg1"/>
              </a:solidFill>
              <a:latin typeface=".Vn3D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5532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3.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Sáu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sau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Khát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vọng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chơi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ngông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Tản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Đà</a:t>
            </a: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Cung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quế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ai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ngồi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chửa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Cành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xin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nhắc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lên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bầu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can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tủi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gió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mây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mới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vui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cứ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mỗi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năm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rằm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tám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2171700" lvl="5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Tựa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trông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endParaRPr lang="en-US" sz="2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			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PHIẾU BÀI TẬP SỐ 2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1: 2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en-US" sz="36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Em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như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nào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về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ảnh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cung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quế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cành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đa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endParaRPr lang="en-US" sz="36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Qua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em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khát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vọng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gì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36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2: 2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luận</a:t>
            </a:r>
            <a:endParaRPr lang="en-US" sz="36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“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ngông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”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như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nào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qua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này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36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- 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Nhóm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3: 2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kết</a:t>
            </a:r>
            <a:endParaRPr lang="en-US" sz="36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Tiếng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“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”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coi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nhãn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tự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bài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. Theo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em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vì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sao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lại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3600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36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705600"/>
          </a:xfrm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Khát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vọng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Thoát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li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khỏi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hội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trạng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thối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nát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tượng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xấu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hội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bấy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giờ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Tự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chế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nhạo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bản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mình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bởi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lực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không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điều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gì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=&gt;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ngông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Tản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Đà</a:t>
            </a:r>
            <a:endParaRPr lang="en-US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6553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000" dirty="0" err="1" smtClean="0">
                <a:effectLst/>
                <a:latin typeface="Times New Roman"/>
                <a:ea typeface="Calibri"/>
              </a:rPr>
              <a:t>Chất</a:t>
            </a:r>
            <a:r>
              <a:rPr lang="en-US" sz="4000" dirty="0" smtClean="0">
                <a:effectLst/>
                <a:latin typeface="Times New Roman"/>
                <a:ea typeface="Calibri"/>
              </a:rPr>
              <a:t> “</a:t>
            </a:r>
            <a:r>
              <a:rPr lang="en-US" sz="4000" b="1" dirty="0" err="1" smtClean="0">
                <a:effectLst/>
                <a:latin typeface="Times New Roman"/>
                <a:ea typeface="Calibri"/>
              </a:rPr>
              <a:t>ngông</a:t>
            </a:r>
            <a:r>
              <a:rPr lang="en-US" sz="4000" b="1" dirty="0" smtClean="0">
                <a:effectLst/>
                <a:latin typeface="Times New Roman"/>
                <a:ea typeface="Calibri"/>
              </a:rPr>
              <a:t>”</a:t>
            </a:r>
            <a:r>
              <a:rPr lang="en-US" sz="4000" dirty="0" smtClean="0">
                <a:effectLst/>
                <a:latin typeface="Times New Roman"/>
                <a:ea typeface="Calibri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cuội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lên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trăng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chơi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trăng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để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bạn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chị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Hằng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đứng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mtClean="0">
                <a:effectLst/>
                <a:latin typeface="Times New Roman"/>
                <a:ea typeface="Calibri"/>
                <a:cs typeface="Times New Roman"/>
              </a:rPr>
              <a:t>trên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cao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nhìn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xuống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gian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cười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ngạo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nghễ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705600"/>
          </a:xfrm>
        </p:spPr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III.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Tổng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kết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dung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Cho ta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tâm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trạng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con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hòa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sâu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sắc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hội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thoát</a:t>
            </a:r>
            <a:r>
              <a:rPr lang="en-US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</a:t>
            </a:r>
            <a:r>
              <a:rPr lang="en-US" smtClean="0">
                <a:effectLst/>
                <a:latin typeface="Times New Roman"/>
                <a:ea typeface="Calibri"/>
                <a:cs typeface="Times New Roman"/>
              </a:rPr>
              <a:t>i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khỏi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tại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-"/>
            </a:pP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Nghệ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thuật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kết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hợp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cổ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điển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lãng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mạn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với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“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ngông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”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686800" cy="6629400"/>
          </a:xfrm>
        </p:spPr>
        <p:txBody>
          <a:bodyPr/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romanUcPeriod"/>
            </a:pP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Đọc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tìm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chung</a:t>
            </a: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1, </a:t>
            </a:r>
            <a:r>
              <a:rPr lang="en-US" sz="2400" b="1" dirty="0" err="1" smtClean="0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Calibri"/>
                <a:cs typeface="Times New Roman"/>
              </a:rPr>
              <a:t>giả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2, </a:t>
            </a:r>
            <a:r>
              <a:rPr lang="en-US" sz="2400" b="1" dirty="0" err="1" smtClean="0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Calibri"/>
                <a:cs typeface="Times New Roman"/>
              </a:rPr>
              <a:t>phẩm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762000"/>
            <a:ext cx="3581400" cy="509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553200"/>
          </a:xfrm>
        </p:spPr>
        <p:txBody>
          <a:bodyPr>
            <a:normAutofit fontScale="85000" lnSpcReduction="20000"/>
          </a:bodyPr>
          <a:lstStyle/>
          <a:p>
            <a:pPr marL="114300" lvl="1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			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PHIẾU HỌC TẬP SỐ 1</a:t>
            </a:r>
          </a:p>
          <a:p>
            <a:pPr marL="114300" lvl="1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Tản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Đà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Cuộc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đời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nghiệp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học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(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phong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cách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sáng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phẩm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chính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phẩm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“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Muốn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thằng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Cuội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”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Xuất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xứ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Bố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cục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dung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chính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từng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phần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I.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Đọc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tìm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hiểu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chung</a:t>
            </a: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Tên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khai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sinh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Nguyễn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Khắc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Hiếu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(1889- 1939)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Xuất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nho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đình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khoa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bảng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Cuộc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đời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Nhiều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đắng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cay (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mồ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côi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trượt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nghèo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…)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Sư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nghiệp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tài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tình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thái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Phong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cách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Tràn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đầy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cảm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xúc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lãng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mạn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đậm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đàn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bản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sắc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dân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tộc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gạch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nối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giữa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cổ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điển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hiện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đại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9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5532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phẩm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Xuất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xứ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In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tập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“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Khối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tình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con 1”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năm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1917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Thể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ngôn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bát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cú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Bố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cục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: 2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phần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Phần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1: 2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đầu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Tâm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tác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giả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Times New Roman"/>
                <a:ea typeface="Calibri"/>
              </a:rPr>
              <a:t>+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Phần</a:t>
            </a:r>
            <a:r>
              <a:rPr lang="en-US" dirty="0" smtClean="0">
                <a:effectLst/>
                <a:latin typeface="Times New Roman"/>
                <a:ea typeface="Calibri"/>
              </a:rPr>
              <a:t> 2: 6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câu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sau</a:t>
            </a:r>
            <a:r>
              <a:rPr lang="en-US" dirty="0" smtClean="0">
                <a:effectLst/>
                <a:latin typeface="Times New Roman"/>
                <a:ea typeface="Calibri"/>
              </a:rPr>
              <a:t>.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Khát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vọng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chơi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ngông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nhà</a:t>
            </a:r>
            <a:r>
              <a:rPr lang="en-US" dirty="0" smtClean="0"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</a:rPr>
              <a:t>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70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857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26572"/>
            <a:ext cx="2528455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6963"/>
            <a:ext cx="2819400" cy="35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705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7349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640080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II.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Đọc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hiểu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văn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bản</a:t>
            </a:r>
            <a:endParaRPr lang="en-US" sz="24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1.Nhan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đề</a:t>
            </a: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=&gt;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Cách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nói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suồng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sã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không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vòng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vo. Cho ta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thấy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khát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vọng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nhà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chất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ngông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Calibri"/>
                <a:cs typeface="Times New Roman"/>
              </a:rPr>
              <a:t>ông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2362200" cy="121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2345" y="1513609"/>
            <a:ext cx="3276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4245" y="3418609"/>
            <a:ext cx="3352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Cuội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21336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28956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6400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 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câu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đầu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Tâm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sự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nhà</a:t>
            </a: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Times New Roman"/>
                <a:ea typeface="Calibri"/>
                <a:cs typeface="Times New Roman"/>
              </a:rPr>
              <a:t>thơ</a:t>
            </a: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 	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Đêm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thu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buồn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lắm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Hằng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ơi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Trần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nay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em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chán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  <a:cs typeface="Times New Roman"/>
              </a:rPr>
              <a:t>nửa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rồi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gian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Đêm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yên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tĩnh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thanh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vắng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+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Tâm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: 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Chán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nản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buồn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phiền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phiền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muộn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bế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tắc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Tuy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nhiên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vẫn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còn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lưu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luyến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Giọng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điệu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: 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Hằng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  <a:cs typeface="Times New Roman"/>
              </a:rPr>
              <a:t>ơi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!,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chị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em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=&gt;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Tha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trầm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buồn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Times New Roman"/>
              </a:rPr>
              <a:t>mật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447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MUỐN LÀM THẰNG CUỘI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MUỐN LÀM THẰNG CUỘI</dc:title>
  <dc:creator>X553M</dc:creator>
  <cp:lastModifiedBy>X553M</cp:lastModifiedBy>
  <cp:revision>8</cp:revision>
  <dcterms:created xsi:type="dcterms:W3CDTF">2018-10-28T13:31:03Z</dcterms:created>
  <dcterms:modified xsi:type="dcterms:W3CDTF">2018-10-29T02:56:15Z</dcterms:modified>
</cp:coreProperties>
</file>