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8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6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2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78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6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3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3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25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52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7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8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94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9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34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55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9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2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3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92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99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3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9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3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7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42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8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75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3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9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6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0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5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1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5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0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0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9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5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1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4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54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8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5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09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96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6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01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1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61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4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4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1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57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74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8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8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48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682" y="25146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b, a = 6 m ; b = 5 m ; c = 2 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0" y="1301913"/>
            <a:ext cx="7227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400" baseline="300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x 3 = 9 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38545" y="2242402"/>
            <a:ext cx="5271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9 x 3 = 27 (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82864" y="533400"/>
            <a:ext cx="86325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5638800" y="3086100"/>
            <a:ext cx="2667000" cy="2921000"/>
            <a:chOff x="1152" y="672"/>
            <a:chExt cx="1680" cy="1840"/>
          </a:xfrm>
        </p:grpSpPr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6254750" y="47148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940425" y="50196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5635625" y="53244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826250" y="47148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521450" y="50196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216650" y="53244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7407275" y="47148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7102475" y="50196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6797675" y="53244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4599132" y="51911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.VnArial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1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254750" y="40481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5940425" y="43529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5635625" y="46577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6826250" y="40481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6521450" y="43529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6216650" y="46577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7407275" y="40481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7102475" y="43529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6797675" y="46577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245225" y="3378200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940425" y="36861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5635625" y="39909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6826250" y="33813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6521450" y="36861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6216650" y="39909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7407275" y="33813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7102475" y="36861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6797675" y="39909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grpSp>
        <p:nvGrpSpPr>
          <p:cNvPr id="62506" name="Group 42"/>
          <p:cNvGrpSpPr>
            <a:grpSpLocks/>
          </p:cNvGrpSpPr>
          <p:nvPr/>
        </p:nvGrpSpPr>
        <p:grpSpPr bwMode="auto">
          <a:xfrm>
            <a:off x="5613400" y="3073400"/>
            <a:ext cx="2692400" cy="2933700"/>
            <a:chOff x="1152" y="672"/>
            <a:chExt cx="1696" cy="1848"/>
          </a:xfrm>
        </p:grpSpPr>
        <p:sp>
          <p:nvSpPr>
            <p:cNvPr id="62507" name="Line 43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grpSp>
          <p:nvGrpSpPr>
            <p:cNvPr id="62508" name="Group 44"/>
            <p:cNvGrpSpPr>
              <a:grpSpLocks/>
            </p:cNvGrpSpPr>
            <p:nvPr/>
          </p:nvGrpSpPr>
          <p:grpSpPr bwMode="auto">
            <a:xfrm>
              <a:off x="1152" y="672"/>
              <a:ext cx="1696" cy="1848"/>
              <a:chOff x="2560" y="1936"/>
              <a:chExt cx="1696" cy="1848"/>
            </a:xfrm>
          </p:grpSpPr>
          <p:sp>
            <p:nvSpPr>
              <p:cNvPr id="62509" name="Line 45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0" name="Line 46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1" name="Line 47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2" name="Line 48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3" name="Line 49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4" name="Line 50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5" name="Line 51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6" name="Line 52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</p:grpSp>
      </p:grp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6172200" y="5969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8229600" y="3810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77851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372" y="34631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x 3 = 27 (cm</a:t>
            </a:r>
            <a:r>
              <a:rPr lang="en-US" altLang="en-US" sz="24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27cm</a:t>
            </a:r>
            <a:r>
              <a:rPr lang="en-US" altLang="en-US" sz="24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4596"/>
      </p:ext>
    </p:extLst>
  </p:cSld>
  <p:clrMapOvr>
    <a:masterClrMapping/>
  </p:clrMapOvr>
  <p:transition>
    <p:sndAc>
      <p:stSnd>
        <p:snd r:embed="rId2" name="Track 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62473" grpId="0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 autoUpdateAnimBg="0"/>
      <p:bldP spid="62485" grpId="0" animBg="1"/>
      <p:bldP spid="62486" grpId="0" animBg="1"/>
      <p:bldP spid="62487" grpId="0" animBg="1" autoUpdateAnimBg="0"/>
      <p:bldP spid="62488" grpId="0" animBg="1"/>
      <p:bldP spid="62489" grpId="0" animBg="1"/>
      <p:bldP spid="62490" grpId="0" animBg="1"/>
      <p:bldP spid="62491" grpId="0" animBg="1"/>
      <p:bldP spid="62492" grpId="0" animBg="1"/>
      <p:bldP spid="62493" grpId="0" animBg="1"/>
      <p:bldP spid="62494" grpId="0" animBg="1" autoUpdateAnimBg="0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  <p:bldP spid="62501" grpId="0" animBg="1"/>
      <p:bldP spid="62502" grpId="0" animBg="1"/>
      <p:bldP spid="62503" grpId="0" animBg="1" autoUpdateAnimBg="0"/>
      <p:bldP spid="62504" grpId="0" animBg="1"/>
      <p:bldP spid="62505" grpId="0" animBg="1"/>
      <p:bldP spid="62517" grpId="0"/>
      <p:bldP spid="62518" grpId="0"/>
      <p:bldP spid="625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4724401" y="2971801"/>
            <a:ext cx="4267200" cy="3346442"/>
            <a:chOff x="3271" y="1535"/>
            <a:chExt cx="2481" cy="1931"/>
          </a:xfrm>
        </p:grpSpPr>
        <p:grpSp>
          <p:nvGrpSpPr>
            <p:cNvPr id="55308" name="Group 293"/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2" name="Straight Connector 16"/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310" name="Group 288"/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0"/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322" name="TextBox 13"/>
            <p:cNvSpPr txBox="1">
              <a:spLocks noChangeArrowheads="1"/>
            </p:cNvSpPr>
            <p:nvPr/>
          </p:nvSpPr>
          <p:spPr bwMode="auto">
            <a:xfrm rot="-2316680">
              <a:off x="4737" y="287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55323" name="TextBox 14"/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55324" name="TextBox 15"/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30200" y="3763391"/>
            <a:ext cx="412749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x a x a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330200" y="685800"/>
            <a:ext cx="850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200" y="1209020"/>
            <a:ext cx="8128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6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5" grpId="0" animBg="1"/>
      <p:bldP spid="5532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40984"/>
                  </p:ext>
                </p:extLst>
              </p:nvPr>
            </p:nvGraphicFramePr>
            <p:xfrm>
              <a:off x="228600" y="2590800"/>
              <a:ext cx="8686800" cy="3429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lập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cạnh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36cm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toàn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600dm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40984"/>
                  </p:ext>
                </p:extLst>
              </p:nvPr>
            </p:nvGraphicFramePr>
            <p:xfrm>
              <a:off x="228600" y="2590800"/>
              <a:ext cx="8686800" cy="3429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1371600"/>
                    <a:gridCol w="1371600"/>
                    <a:gridCol w="1447800"/>
                    <a:gridCol w="144780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lập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cạnh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22667" t="-100893" r="-211111" b="-3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36cm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toàn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600dm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57395" name="Group 51"/>
          <p:cNvGrpSpPr>
            <a:grpSpLocks/>
          </p:cNvGrpSpPr>
          <p:nvPr/>
        </p:nvGrpSpPr>
        <p:grpSpPr bwMode="auto">
          <a:xfrm>
            <a:off x="381000" y="1828800"/>
            <a:ext cx="5105400" cy="457200"/>
            <a:chOff x="240" y="1056"/>
            <a:chExt cx="3216" cy="288"/>
          </a:xfrm>
        </p:grpSpPr>
        <p:sp>
          <p:nvSpPr>
            <p:cNvPr id="57396" name="Text Box 52"/>
            <p:cNvSpPr txBox="1">
              <a:spLocks noChangeArrowheads="1"/>
            </p:cNvSpPr>
            <p:nvPr/>
          </p:nvSpPr>
          <p:spPr bwMode="auto">
            <a:xfrm>
              <a:off x="432" y="105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7" name="Oval 53"/>
            <p:cNvSpPr>
              <a:spLocks noChangeArrowheads="1"/>
            </p:cNvSpPr>
            <p:nvPr/>
          </p:nvSpPr>
          <p:spPr bwMode="auto">
            <a:xfrm>
              <a:off x="240" y="1088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0100" y="1468582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1790700" y="1468582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8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56982"/>
              </p:ext>
            </p:extLst>
          </p:nvPr>
        </p:nvGraphicFramePr>
        <p:xfrm>
          <a:off x="228600" y="3124200"/>
          <a:ext cx="86868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="1" baseline="0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36cm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600dm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9676" name="Group 4"/>
          <p:cNvGrpSpPr>
            <a:grpSpLocks/>
          </p:cNvGrpSpPr>
          <p:nvPr/>
        </p:nvGrpSpPr>
        <p:grpSpPr bwMode="auto">
          <a:xfrm>
            <a:off x="4965700" y="3836988"/>
            <a:ext cx="990600" cy="739775"/>
            <a:chOff x="7848600" y="407832"/>
            <a:chExt cx="990600" cy="739633"/>
          </a:xfrm>
        </p:grpSpPr>
        <p:sp>
          <p:nvSpPr>
            <p:cNvPr id="69677" name="TextBox 5"/>
            <p:cNvSpPr txBox="1">
              <a:spLocks noChangeArrowheads="1"/>
            </p:cNvSpPr>
            <p:nvPr/>
          </p:nvSpPr>
          <p:spPr bwMode="auto">
            <a:xfrm>
              <a:off x="7848600" y="407832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69678" name="TextBox 6"/>
            <p:cNvSpPr txBox="1">
              <a:spLocks noChangeArrowheads="1"/>
            </p:cNvSpPr>
            <p:nvPr/>
          </p:nvSpPr>
          <p:spPr bwMode="auto">
            <a:xfrm>
              <a:off x="7848600" y="6858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69679" name="TextBox 7"/>
            <p:cNvSpPr txBox="1">
              <a:spLocks noChangeArrowheads="1"/>
            </p:cNvSpPr>
            <p:nvPr/>
          </p:nvSpPr>
          <p:spPr bwMode="auto">
            <a:xfrm>
              <a:off x="822960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alibri" pitchFamily="34" charset="0"/>
                </a:rPr>
                <a:t>dm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59713" y="787171"/>
              <a:ext cx="304800" cy="3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81" name="TextBox 9"/>
          <p:cNvSpPr txBox="1">
            <a:spLocks noChangeArrowheads="1"/>
          </p:cNvSpPr>
          <p:nvPr/>
        </p:nvSpPr>
        <p:spPr bwMode="auto">
          <a:xfrm>
            <a:off x="3429000" y="472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2,25m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682" name="TextBox 10"/>
          <p:cNvSpPr txBox="1">
            <a:spLocks noChangeArrowheads="1"/>
          </p:cNvSpPr>
          <p:nvPr/>
        </p:nvSpPr>
        <p:spPr bwMode="auto">
          <a:xfrm>
            <a:off x="3276600" y="6019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3,375m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3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69683" name="Group 11"/>
          <p:cNvGrpSpPr>
            <a:grpSpLocks/>
          </p:cNvGrpSpPr>
          <p:nvPr/>
        </p:nvGrpSpPr>
        <p:grpSpPr bwMode="auto">
          <a:xfrm>
            <a:off x="4891088" y="4495800"/>
            <a:ext cx="1193800" cy="765175"/>
            <a:chOff x="7801427" y="407832"/>
            <a:chExt cx="994793" cy="765391"/>
          </a:xfrm>
        </p:grpSpPr>
        <p:sp>
          <p:nvSpPr>
            <p:cNvPr id="69684" name="TextBox 12"/>
            <p:cNvSpPr txBox="1">
              <a:spLocks noChangeArrowheads="1"/>
            </p:cNvSpPr>
            <p:nvPr/>
          </p:nvSpPr>
          <p:spPr bwMode="auto">
            <a:xfrm>
              <a:off x="7812172" y="407832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Calibri" pitchFamily="34" charset="0"/>
                </a:rPr>
                <a:t>25</a:t>
              </a:r>
            </a:p>
          </p:txBody>
        </p:sp>
        <p:sp>
          <p:nvSpPr>
            <p:cNvPr id="69685" name="TextBox 13"/>
            <p:cNvSpPr txBox="1">
              <a:spLocks noChangeArrowheads="1"/>
            </p:cNvSpPr>
            <p:nvPr/>
          </p:nvSpPr>
          <p:spPr bwMode="auto">
            <a:xfrm>
              <a:off x="7801427" y="711558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Calibri" pitchFamily="34" charset="0"/>
                </a:rPr>
                <a:t>64</a:t>
              </a:r>
            </a:p>
          </p:txBody>
        </p:sp>
        <p:sp>
          <p:nvSpPr>
            <p:cNvPr id="69686" name="TextBox 14"/>
            <p:cNvSpPr txBox="1">
              <a:spLocks noChangeArrowheads="1"/>
            </p:cNvSpPr>
            <p:nvPr/>
          </p:nvSpPr>
          <p:spPr bwMode="auto">
            <a:xfrm>
              <a:off x="818662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Calibri" pitchFamily="34" charset="0"/>
                </a:rPr>
                <a:t>dm</a:t>
              </a:r>
              <a:r>
                <a:rPr lang="en-US" altLang="en-US" sz="2400" baseline="30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860955" y="787352"/>
              <a:ext cx="304258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88" name="Group 37"/>
          <p:cNvGrpSpPr>
            <a:grpSpLocks/>
          </p:cNvGrpSpPr>
          <p:nvPr/>
        </p:nvGrpSpPr>
        <p:grpSpPr bwMode="auto">
          <a:xfrm>
            <a:off x="4724400" y="5867400"/>
            <a:ext cx="1336675" cy="774700"/>
            <a:chOff x="4759815" y="3352800"/>
            <a:chExt cx="1336185" cy="774879"/>
          </a:xfrm>
        </p:grpSpPr>
        <p:grpSp>
          <p:nvGrpSpPr>
            <p:cNvPr id="69689" name="Group 38"/>
            <p:cNvGrpSpPr>
              <a:grpSpLocks/>
            </p:cNvGrpSpPr>
            <p:nvPr/>
          </p:nvGrpSpPr>
          <p:grpSpPr bwMode="auto">
            <a:xfrm>
              <a:off x="4759815" y="3352800"/>
              <a:ext cx="1336185" cy="774879"/>
              <a:chOff x="7655415" y="407832"/>
              <a:chExt cx="1336185" cy="774879"/>
            </a:xfrm>
          </p:grpSpPr>
          <p:sp>
            <p:nvSpPr>
              <p:cNvPr id="69690" name="TextBox 19"/>
              <p:cNvSpPr txBox="1">
                <a:spLocks noChangeArrowheads="1"/>
              </p:cNvSpPr>
              <p:nvPr/>
            </p:nvSpPr>
            <p:spPr bwMode="auto">
              <a:xfrm>
                <a:off x="7655415" y="407832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Calibri" pitchFamily="34" charset="0"/>
                  </a:rPr>
                  <a:t>125</a:t>
                </a:r>
              </a:p>
            </p:txBody>
          </p:sp>
          <p:sp>
            <p:nvSpPr>
              <p:cNvPr id="69691" name="TextBox 20"/>
              <p:cNvSpPr txBox="1">
                <a:spLocks noChangeArrowheads="1"/>
              </p:cNvSpPr>
              <p:nvPr/>
            </p:nvSpPr>
            <p:spPr bwMode="auto">
              <a:xfrm>
                <a:off x="7657563" y="721046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Calibri" pitchFamily="34" charset="0"/>
                  </a:rPr>
                  <a:t>512</a:t>
                </a:r>
              </a:p>
            </p:txBody>
          </p:sp>
          <p:sp>
            <p:nvSpPr>
              <p:cNvPr id="69692" name="TextBox 21"/>
              <p:cNvSpPr txBox="1">
                <a:spLocks noChangeArrowheads="1"/>
              </p:cNvSpPr>
              <p:nvPr/>
            </p:nvSpPr>
            <p:spPr bwMode="auto">
              <a:xfrm>
                <a:off x="8229600" y="533400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Calibri" pitchFamily="34" charset="0"/>
                  </a:rPr>
                  <a:t>dm</a:t>
                </a:r>
                <a:r>
                  <a:rPr lang="en-US" altLang="en-US" sz="2400" baseline="30000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  <a:endParaRPr lang="en-US" altLang="en-US" sz="24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797901" y="3735476"/>
              <a:ext cx="60937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94" name="Group 44"/>
          <p:cNvGrpSpPr>
            <a:grpSpLocks/>
          </p:cNvGrpSpPr>
          <p:nvPr/>
        </p:nvGrpSpPr>
        <p:grpSpPr bwMode="auto">
          <a:xfrm>
            <a:off x="4865688" y="5181600"/>
            <a:ext cx="1192212" cy="765175"/>
            <a:chOff x="7801427" y="407832"/>
            <a:chExt cx="994793" cy="765391"/>
          </a:xfrm>
        </p:grpSpPr>
        <p:sp>
          <p:nvSpPr>
            <p:cNvPr id="69695" name="TextBox 23"/>
            <p:cNvSpPr txBox="1">
              <a:spLocks noChangeArrowheads="1"/>
            </p:cNvSpPr>
            <p:nvPr/>
          </p:nvSpPr>
          <p:spPr bwMode="auto">
            <a:xfrm>
              <a:off x="7812172" y="407832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Calibri" pitchFamily="34" charset="0"/>
                </a:rPr>
                <a:t>75</a:t>
              </a:r>
            </a:p>
          </p:txBody>
        </p:sp>
        <p:sp>
          <p:nvSpPr>
            <p:cNvPr id="69696" name="TextBox 24"/>
            <p:cNvSpPr txBox="1">
              <a:spLocks noChangeArrowheads="1"/>
            </p:cNvSpPr>
            <p:nvPr/>
          </p:nvSpPr>
          <p:spPr bwMode="auto">
            <a:xfrm>
              <a:off x="7801427" y="711558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Calibri" pitchFamily="34" charset="0"/>
                </a:rPr>
                <a:t>32</a:t>
              </a:r>
            </a:p>
          </p:txBody>
        </p:sp>
        <p:sp>
          <p:nvSpPr>
            <p:cNvPr id="69697" name="TextBox 25"/>
            <p:cNvSpPr txBox="1">
              <a:spLocks noChangeArrowheads="1"/>
            </p:cNvSpPr>
            <p:nvPr/>
          </p:nvSpPr>
          <p:spPr bwMode="auto">
            <a:xfrm>
              <a:off x="818662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Calibri" pitchFamily="34" charset="0"/>
                </a:rPr>
                <a:t>dm</a:t>
              </a:r>
              <a:r>
                <a:rPr lang="en-US" altLang="en-US" sz="2400" baseline="30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61035" y="787352"/>
              <a:ext cx="304664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99" name="TextBox 27"/>
          <p:cNvSpPr txBox="1">
            <a:spLocks noChangeArrowheads="1"/>
          </p:cNvSpPr>
          <p:nvPr/>
        </p:nvSpPr>
        <p:spPr bwMode="auto">
          <a:xfrm>
            <a:off x="6096000" y="5334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216cm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700" name="TextBox 28"/>
          <p:cNvSpPr txBox="1">
            <a:spLocks noChangeArrowheads="1"/>
          </p:cNvSpPr>
          <p:nvPr/>
        </p:nvSpPr>
        <p:spPr bwMode="auto">
          <a:xfrm>
            <a:off x="6096000" y="6019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216cm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3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701" name="TextBox 29"/>
          <p:cNvSpPr txBox="1">
            <a:spLocks noChangeArrowheads="1"/>
          </p:cNvSpPr>
          <p:nvPr/>
        </p:nvSpPr>
        <p:spPr bwMode="auto">
          <a:xfrm>
            <a:off x="7391400" y="6019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1000dm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3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702" name="TextBox 30"/>
          <p:cNvSpPr txBox="1">
            <a:spLocks noChangeArrowheads="1"/>
          </p:cNvSpPr>
          <p:nvPr/>
        </p:nvSpPr>
        <p:spPr bwMode="auto">
          <a:xfrm>
            <a:off x="3429000" y="5334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13,5m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703" name="TextBox 31"/>
          <p:cNvSpPr txBox="1">
            <a:spLocks noChangeArrowheads="1"/>
          </p:cNvSpPr>
          <p:nvPr/>
        </p:nvSpPr>
        <p:spPr bwMode="auto">
          <a:xfrm>
            <a:off x="6096000" y="3962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6cm</a:t>
            </a:r>
          </a:p>
        </p:txBody>
      </p:sp>
      <p:sp>
        <p:nvSpPr>
          <p:cNvPr id="69704" name="TextBox 32"/>
          <p:cNvSpPr txBox="1">
            <a:spLocks noChangeArrowheads="1"/>
          </p:cNvSpPr>
          <p:nvPr/>
        </p:nvSpPr>
        <p:spPr bwMode="auto">
          <a:xfrm>
            <a:off x="7467600" y="4648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100dm</a:t>
            </a:r>
            <a:r>
              <a:rPr lang="en-US" altLang="en-US" sz="2400" baseline="30000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705" name="TextBox 33"/>
          <p:cNvSpPr txBox="1">
            <a:spLocks noChangeArrowheads="1"/>
          </p:cNvSpPr>
          <p:nvPr/>
        </p:nvSpPr>
        <p:spPr bwMode="auto">
          <a:xfrm>
            <a:off x="7467600" y="3962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10dm</a:t>
            </a:r>
          </a:p>
        </p:txBody>
      </p:sp>
    </p:spTree>
    <p:extLst>
      <p:ext uri="{BB962C8B-B14F-4D97-AF65-F5344CB8AC3E}">
        <p14:creationId xmlns:p14="http://schemas.microsoft.com/office/powerpoint/2010/main" val="304240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6291" y="669924"/>
            <a:ext cx="533400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6096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9" name="Cube 8"/>
          <p:cNvSpPr/>
          <p:nvPr/>
        </p:nvSpPr>
        <p:spPr>
          <a:xfrm>
            <a:off x="226291" y="2514600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7" name="TextBox 9"/>
          <p:cNvSpPr txBox="1">
            <a:spLocks noChangeArrowheads="1"/>
          </p:cNvSpPr>
          <p:nvPr/>
        </p:nvSpPr>
        <p:spPr bwMode="auto">
          <a:xfrm>
            <a:off x="381000" y="4316123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5989" y="2036184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053" y="4251253"/>
            <a:ext cx="62576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00" name="TextBox 9"/>
          <p:cNvSpPr txBox="1">
            <a:spLocks noChangeArrowheads="1"/>
          </p:cNvSpPr>
          <p:nvPr/>
        </p:nvSpPr>
        <p:spPr bwMode="auto">
          <a:xfrm>
            <a:off x="1600199" y="3872706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67601" name="TextBox 9"/>
          <p:cNvSpPr txBox="1">
            <a:spLocks noChangeArrowheads="1"/>
          </p:cNvSpPr>
          <p:nvPr/>
        </p:nvSpPr>
        <p:spPr bwMode="auto">
          <a:xfrm>
            <a:off x="1826491" y="310197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67602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4957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381000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836790" y="1371600"/>
            <a:ext cx="785000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0,75 x 0,75 = 0,421875 (m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421,875dm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30370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7086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1439" y="165891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14400" y="207963"/>
            <a:ext cx="792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913328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x 9 = 504 (cm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8 x 8 = 512 (cm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504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8904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655</Words>
  <Application>Microsoft Office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.VnArial</vt:lpstr>
      <vt:lpstr>.VnArial Narrow</vt:lpstr>
      <vt:lpstr>Arial</vt:lpstr>
      <vt:lpstr>Calibri</vt:lpstr>
      <vt:lpstr>Cambria Math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MAYTINH</cp:lastModifiedBy>
  <cp:revision>19</cp:revision>
  <dcterms:created xsi:type="dcterms:W3CDTF">2019-02-18T16:01:43Z</dcterms:created>
  <dcterms:modified xsi:type="dcterms:W3CDTF">2021-02-20T12:08:59Z</dcterms:modified>
</cp:coreProperties>
</file>