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5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6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24479-8C55-4F8D-8499-32887F398214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6E91-9EF1-43D2-90D0-F4397BEEF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6E91-9EF1-43D2-90D0-F4397BEEF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5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8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4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5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2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5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5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CEE5-D2BB-45B8-B090-49ED88649701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0B60-8C15-4373-8A77-E65437A38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31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8.png"/><Relationship Id="rId7" Type="http://schemas.openxmlformats.org/officeDocument/2006/relationships/image" Target="../media/image9.jpeg"/><Relationship Id="rId12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0.gif"/><Relationship Id="rId5" Type="http://schemas.openxmlformats.org/officeDocument/2006/relationships/image" Target="../media/image8.gif"/><Relationship Id="rId10" Type="http://schemas.openxmlformats.org/officeDocument/2006/relationships/image" Target="../media/image17.gif"/><Relationship Id="rId4" Type="http://schemas.openxmlformats.org/officeDocument/2006/relationships/image" Target="../media/image7.jpeg"/><Relationship Id="rId9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2052" name="Group 77"/>
          <p:cNvGrpSpPr>
            <a:grpSpLocks/>
          </p:cNvGrpSpPr>
          <p:nvPr/>
        </p:nvGrpSpPr>
        <p:grpSpPr bwMode="auto">
          <a:xfrm>
            <a:off x="-152400" y="0"/>
            <a:ext cx="9295780" cy="7010400"/>
            <a:chOff x="-96" y="0"/>
            <a:chExt cx="6002" cy="4464"/>
          </a:xfrm>
        </p:grpSpPr>
        <p:pic>
          <p:nvPicPr>
            <p:cNvPr id="2055" name="Picture 78" descr="100~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0"/>
              <a:ext cx="6002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6" name="Group 79"/>
            <p:cNvGrpSpPr>
              <a:grpSpLocks/>
            </p:cNvGrpSpPr>
            <p:nvPr/>
          </p:nvGrpSpPr>
          <p:grpSpPr bwMode="auto">
            <a:xfrm>
              <a:off x="-48" y="3312"/>
              <a:ext cx="5856" cy="1152"/>
              <a:chOff x="0" y="3264"/>
              <a:chExt cx="5856" cy="1152"/>
            </a:xfrm>
          </p:grpSpPr>
          <p:pic>
            <p:nvPicPr>
              <p:cNvPr id="2057" name="Picture 80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8" name="Picture 81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82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83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84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2" name="Picture 85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3" name="Picture 86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6" y="3744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87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264"/>
                <a:ext cx="672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88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52" y="3744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89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2" y="3744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7" name="Picture 90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3792"/>
                <a:ext cx="528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91" descr="singing-dais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4" y="3312"/>
                <a:ext cx="672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9964" name="Picture 92" descr="Tho-nh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4687"/>
            <a:ext cx="2971800" cy="234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3400" y="304800"/>
            <a:ext cx="7772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PHÒNG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DỤC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THỊ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XÃ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QUẢNG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5498" y="2819400"/>
            <a:ext cx="59107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THƠ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THỎ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BÔNG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BỊ</a:t>
            </a:r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0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ỐM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972" y="4191000"/>
            <a:ext cx="71444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viên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Trần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Minh</a:t>
            </a:r>
          </a:p>
          <a:p>
            <a:pPr algn="ctr"/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4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Tuổi</a:t>
            </a:r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A4</a:t>
            </a:r>
            <a:endParaRPr lang="en-US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mầm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non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Hồng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40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0" y="0"/>
            <a:chExt cx="5760" cy="4320"/>
          </a:xfrm>
        </p:grpSpPr>
        <p:pic>
          <p:nvPicPr>
            <p:cNvPr id="4101" name="Picture 4" descr="Phong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2" name="Picture 5" descr="Tho-keu-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9435">
              <a:off x="288" y="2026"/>
              <a:ext cx="3444" cy="2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068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5124" name="Group 23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0" y="0"/>
            <a:chExt cx="5808" cy="4368"/>
          </a:xfrm>
        </p:grpSpPr>
        <p:pic>
          <p:nvPicPr>
            <p:cNvPr id="5126" name="Picture 4" descr="S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7" name="Picture 5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8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024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8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40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9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304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0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6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1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2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3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57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4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624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5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3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6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97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21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96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4" descr="Di-benh-vi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66211"/>
            <a:ext cx="40481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69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3125 -0.03796 -0.0625 -0.07592 -0.11718 -0.08889 C -0.17187 -0.10162 -0.27274 -0.08889 -0.32899 -0.07824 C -0.38507 -0.06759 -0.40764 -0.0493 -0.45451 -0.02523 C -0.50173 -0.00116 -0.55659 0.04468 -0.61111 0.06574 C -0.6658 0.08681 -0.73038 0.09699 -0.78298 0.10162 C -0.83559 0.10602 -0.86267 0.10648 -0.92639 0.09329 C -0.98993 0.07986 -1.10434 0.03287 -1.16441 0.0213 C -1.22448 0.00972 -1.26111 0.02338 -1.28541 0.02338 C -1.31007 0.02338 -1.30694 0.02153 -1.31198 0.0213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0" y="0"/>
            <a:ext cx="9220200" cy="7232650"/>
            <a:chOff x="0" y="0"/>
            <a:chExt cx="5808" cy="4556"/>
          </a:xfrm>
        </p:grpSpPr>
        <p:pic>
          <p:nvPicPr>
            <p:cNvPr id="6148" name="Picture 6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9" name="Picture 10" descr="Xoa-bu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28"/>
              <a:ext cx="4944" cy="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52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-96" y="0"/>
            <a:chExt cx="5904" cy="4464"/>
          </a:xfrm>
        </p:grpSpPr>
        <p:pic>
          <p:nvPicPr>
            <p:cNvPr id="7179" name="Picture 4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0"/>
              <a:ext cx="5904" cy="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0" name="Picture 5" descr="Kham bac s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08"/>
              <a:ext cx="4752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0" y="-762000"/>
            <a:ext cx="6858000" cy="2743200"/>
            <a:chOff x="1248" y="-336"/>
            <a:chExt cx="4608" cy="1872"/>
          </a:xfrm>
        </p:grpSpPr>
        <p:grpSp>
          <p:nvGrpSpPr>
            <p:cNvPr id="7173" name="Group 23"/>
            <p:cNvGrpSpPr>
              <a:grpSpLocks/>
            </p:cNvGrpSpPr>
            <p:nvPr/>
          </p:nvGrpSpPr>
          <p:grpSpPr bwMode="auto">
            <a:xfrm>
              <a:off x="1248" y="192"/>
              <a:ext cx="4512" cy="1344"/>
              <a:chOff x="0" y="-240"/>
              <a:chExt cx="4512" cy="1344"/>
            </a:xfrm>
          </p:grpSpPr>
          <p:grpSp>
            <p:nvGrpSpPr>
              <p:cNvPr id="7175" name="Group 21"/>
              <p:cNvGrpSpPr>
                <a:grpSpLocks/>
              </p:cNvGrpSpPr>
              <p:nvPr/>
            </p:nvGrpSpPr>
            <p:grpSpPr bwMode="auto">
              <a:xfrm>
                <a:off x="0" y="-144"/>
                <a:ext cx="4512" cy="1248"/>
                <a:chOff x="240" y="672"/>
                <a:chExt cx="4704" cy="1248"/>
              </a:xfrm>
            </p:grpSpPr>
            <p:sp>
              <p:nvSpPr>
                <p:cNvPr id="7177" name="AutoShape 7" descr="Song"/>
                <p:cNvSpPr>
                  <a:spLocks noChangeArrowheads="1"/>
                </p:cNvSpPr>
                <p:nvPr/>
              </p:nvSpPr>
              <p:spPr bwMode="auto">
                <a:xfrm flipH="1">
                  <a:off x="240" y="720"/>
                  <a:ext cx="4704" cy="1200"/>
                </a:xfrm>
                <a:prstGeom prst="wedgeEllipseCallout">
                  <a:avLst>
                    <a:gd name="adj1" fmla="val -32273"/>
                    <a:gd name="adj2" fmla="val 34000"/>
                  </a:avLst>
                </a:prstGeom>
                <a:blipFill dpi="0" rotWithShape="0">
                  <a:blip r:embed="rId4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vi-VN">
                    <a:latin typeface="Times New Roman" pitchFamily="18" charset="0"/>
                  </a:endParaRPr>
                </a:p>
              </p:txBody>
            </p:sp>
            <p:pic>
              <p:nvPicPr>
                <p:cNvPr id="7178" name="Picture 12" descr="Tho-an-sau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672"/>
                  <a:ext cx="1711" cy="1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176" name="Picture 22" descr="Tho-an-me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-240"/>
                <a:ext cx="2064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4" name="Picture 24" descr="Tho-uong-nuoc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86" y="-336"/>
              <a:ext cx="207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660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0"/>
            <a:chExt cx="5904" cy="4464"/>
          </a:xfrm>
        </p:grpSpPr>
        <p:pic>
          <p:nvPicPr>
            <p:cNvPr id="8196" name="Picture 11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04" cy="4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7" name="Picture 12" descr="N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"/>
              <a:ext cx="528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88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DẠY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CỦNG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6"/>
          <p:cNvGrpSpPr>
            <a:grpSpLocks/>
          </p:cNvGrpSpPr>
          <p:nvPr/>
        </p:nvGrpSpPr>
        <p:grpSpPr bwMode="auto">
          <a:xfrm>
            <a:off x="4648200" y="3352800"/>
            <a:ext cx="4572000" cy="3581400"/>
            <a:chOff x="2928" y="2112"/>
            <a:chExt cx="2880" cy="2256"/>
          </a:xfrm>
        </p:grpSpPr>
        <p:pic>
          <p:nvPicPr>
            <p:cNvPr id="20509" name="Picture 7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112"/>
              <a:ext cx="28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0" name="Picture 19" descr="N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2448"/>
              <a:ext cx="187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36"/>
          <p:cNvGrpSpPr>
            <a:grpSpLocks/>
          </p:cNvGrpSpPr>
          <p:nvPr/>
        </p:nvGrpSpPr>
        <p:grpSpPr bwMode="auto">
          <a:xfrm>
            <a:off x="0" y="0"/>
            <a:ext cx="4648200" cy="3352800"/>
            <a:chOff x="0" y="0"/>
            <a:chExt cx="2928" cy="2112"/>
          </a:xfrm>
        </p:grpSpPr>
        <p:pic>
          <p:nvPicPr>
            <p:cNvPr id="20507" name="Picture 4" descr="Phong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928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508" name="Picture 20" descr="Tho-keu-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9435">
              <a:off x="282" y="720"/>
              <a:ext cx="1589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21"/>
          <p:cNvGrpSpPr>
            <a:grpSpLocks/>
          </p:cNvGrpSpPr>
          <p:nvPr/>
        </p:nvGrpSpPr>
        <p:grpSpPr bwMode="auto">
          <a:xfrm>
            <a:off x="0" y="2819400"/>
            <a:ext cx="4648200" cy="4191000"/>
            <a:chOff x="0" y="-576"/>
            <a:chExt cx="5904" cy="5040"/>
          </a:xfrm>
        </p:grpSpPr>
        <p:pic>
          <p:nvPicPr>
            <p:cNvPr id="20498" name="Picture 22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04" cy="4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23" descr="Kham bac s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08"/>
              <a:ext cx="4752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00" name="Group 24"/>
            <p:cNvGrpSpPr>
              <a:grpSpLocks/>
            </p:cNvGrpSpPr>
            <p:nvPr/>
          </p:nvGrpSpPr>
          <p:grpSpPr bwMode="auto">
            <a:xfrm>
              <a:off x="0" y="-576"/>
              <a:ext cx="4608" cy="1872"/>
              <a:chOff x="1248" y="-336"/>
              <a:chExt cx="4608" cy="1872"/>
            </a:xfrm>
          </p:grpSpPr>
          <p:grpSp>
            <p:nvGrpSpPr>
              <p:cNvPr id="20501" name="Group 25"/>
              <p:cNvGrpSpPr>
                <a:grpSpLocks/>
              </p:cNvGrpSpPr>
              <p:nvPr/>
            </p:nvGrpSpPr>
            <p:grpSpPr bwMode="auto">
              <a:xfrm>
                <a:off x="1248" y="192"/>
                <a:ext cx="4512" cy="1344"/>
                <a:chOff x="0" y="-240"/>
                <a:chExt cx="4512" cy="1344"/>
              </a:xfrm>
            </p:grpSpPr>
            <p:grpSp>
              <p:nvGrpSpPr>
                <p:cNvPr id="20503" name="Group 26"/>
                <p:cNvGrpSpPr>
                  <a:grpSpLocks/>
                </p:cNvGrpSpPr>
                <p:nvPr/>
              </p:nvGrpSpPr>
              <p:grpSpPr bwMode="auto">
                <a:xfrm>
                  <a:off x="0" y="-144"/>
                  <a:ext cx="4512" cy="1248"/>
                  <a:chOff x="240" y="672"/>
                  <a:chExt cx="4704" cy="1248"/>
                </a:xfrm>
              </p:grpSpPr>
              <p:sp>
                <p:nvSpPr>
                  <p:cNvPr id="20505" name="AutoShape 27" descr="Song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240" y="720"/>
                    <a:ext cx="4704" cy="1200"/>
                  </a:xfrm>
                  <a:prstGeom prst="wedgeEllipseCallout">
                    <a:avLst>
                      <a:gd name="adj1" fmla="val -32273"/>
                      <a:gd name="adj2" fmla="val 34000"/>
                    </a:avLst>
                  </a:prstGeom>
                  <a:blipFill dpi="0" rotWithShape="0">
                    <a:blip r:embed="rId7"/>
                    <a:srcRect/>
                    <a:stretch>
                      <a:fillRect/>
                    </a:stretch>
                  </a:blip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/>
                    <a:endParaRPr lang="vi-VN">
                      <a:latin typeface="Times New Roman" pitchFamily="18" charset="0"/>
                    </a:endParaRPr>
                  </a:p>
                </p:txBody>
              </p:sp>
              <p:pic>
                <p:nvPicPr>
                  <p:cNvPr id="20506" name="Picture 28" descr="Tho-an-sau"/>
                  <p:cNvPicPr>
                    <a:picLocks noChangeAspect="1" noChangeArrowheads="1" noCrop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672"/>
                    <a:ext cx="1711" cy="119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0504" name="Picture 29" descr="Tho-an-me"/>
                <p:cNvPicPr>
                  <a:picLocks noChangeAspect="1" noChangeArrowheads="1" noCrop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6" y="-240"/>
                  <a:ext cx="2064" cy="13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502" name="Picture 30" descr="Tho-uong-nuoc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3786" y="-336"/>
                <a:ext cx="2070" cy="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485" name="Picture 35" descr="BFLOWE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098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40" descr="BFLOWE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1" descr="BFLOWE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2" descr="BFLOWE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9" name="Group 57"/>
          <p:cNvGrpSpPr>
            <a:grpSpLocks/>
          </p:cNvGrpSpPr>
          <p:nvPr/>
        </p:nvGrpSpPr>
        <p:grpSpPr bwMode="auto">
          <a:xfrm>
            <a:off x="4648200" y="0"/>
            <a:ext cx="4572000" cy="3352800"/>
            <a:chOff x="2928" y="0"/>
            <a:chExt cx="2880" cy="2112"/>
          </a:xfrm>
        </p:grpSpPr>
        <p:pic>
          <p:nvPicPr>
            <p:cNvPr id="20490" name="Picture 6" descr="So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0"/>
              <a:ext cx="2880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491" name="Picture 39" descr="Di-benh-vien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84"/>
              <a:ext cx="1776" cy="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43" descr="BFLOWE~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84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44" descr="BFLOWE~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40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53" descr="BFLOWE~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24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54" descr="BFLOWE~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488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55" descr="BFLOWE~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0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56" descr="BFLOWE~3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36"/>
              <a:ext cx="57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94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5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5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Tweety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760" cy="4320"/>
          </a:xfrm>
        </p:grpSpPr>
        <p:pic>
          <p:nvPicPr>
            <p:cNvPr id="21516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9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0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21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2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4776" name="WordArt 24"/>
          <p:cNvSpPr>
            <a:spLocks noChangeArrowheads="1" noChangeShapeType="1" noTextEdit="1"/>
          </p:cNvSpPr>
          <p:nvPr/>
        </p:nvSpPr>
        <p:spPr bwMode="auto">
          <a:xfrm>
            <a:off x="2286000" y="2743200"/>
            <a:ext cx="4186238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</a:t>
            </a:r>
          </a:p>
        </p:txBody>
      </p:sp>
      <p:grpSp>
        <p:nvGrpSpPr>
          <p:cNvPr id="74777" name="Group 25"/>
          <p:cNvGrpSpPr>
            <a:grpSpLocks/>
          </p:cNvGrpSpPr>
          <p:nvPr/>
        </p:nvGrpSpPr>
        <p:grpSpPr bwMode="auto">
          <a:xfrm>
            <a:off x="2743200" y="228600"/>
            <a:ext cx="3900488" cy="2627313"/>
            <a:chOff x="204" y="0"/>
            <a:chExt cx="2457" cy="2087"/>
          </a:xfrm>
        </p:grpSpPr>
        <p:grpSp>
          <p:nvGrpSpPr>
            <p:cNvPr id="21510" name="Group 26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1512" name="Picture 27" descr="BIRTHD~3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13" name="Group 28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1514" name="AutoShape 29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4400" b="1">
                      <a:solidFill>
                        <a:srgbClr val="FF0000"/>
                      </a:solidFill>
                      <a:latin typeface="Times New Roman" pitchFamily="18" charset="0"/>
                    </a:rPr>
                    <a:t>gi</a:t>
                  </a:r>
                  <a:r>
                    <a:rPr lang="en-US" sz="3600" b="1">
                      <a:solidFill>
                        <a:srgbClr val="FF0000"/>
                      </a:solidFill>
                      <a:latin typeface="Times New Roman" pitchFamily="18" charset="0"/>
                    </a:rPr>
                    <a:t>ờ học kết thúc</a:t>
                  </a:r>
                </a:p>
              </p:txBody>
            </p:sp>
            <p:sp>
              <p:nvSpPr>
                <p:cNvPr id="21515" name="Freeform 30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11" name="Rectangle 31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5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760" cy="4320"/>
          </a:xfrm>
        </p:grpSpPr>
        <p:pic>
          <p:nvPicPr>
            <p:cNvPr id="21516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42"/>
              <a:ext cx="576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411" y="1971"/>
              <a:ext cx="4320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1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2" name="Picture 2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2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777" name="Group 25"/>
          <p:cNvGrpSpPr>
            <a:grpSpLocks/>
          </p:cNvGrpSpPr>
          <p:nvPr/>
        </p:nvGrpSpPr>
        <p:grpSpPr bwMode="auto">
          <a:xfrm>
            <a:off x="2743200" y="228600"/>
            <a:ext cx="3890963" cy="2627313"/>
            <a:chOff x="204" y="0"/>
            <a:chExt cx="2451" cy="2087"/>
          </a:xfrm>
        </p:grpSpPr>
        <p:grpSp>
          <p:nvGrpSpPr>
            <p:cNvPr id="21510" name="Group 26"/>
            <p:cNvGrpSpPr>
              <a:grpSpLocks/>
            </p:cNvGrpSpPr>
            <p:nvPr/>
          </p:nvGrpSpPr>
          <p:grpSpPr bwMode="auto">
            <a:xfrm>
              <a:off x="247" y="0"/>
              <a:ext cx="2408" cy="2073"/>
              <a:chOff x="1644" y="2382"/>
              <a:chExt cx="2340" cy="1774"/>
            </a:xfrm>
          </p:grpSpPr>
          <p:pic>
            <p:nvPicPr>
              <p:cNvPr id="21512" name="Picture 27" descr="BIRTHD~3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Freeform 30"/>
              <p:cNvSpPr>
                <a:spLocks/>
              </p:cNvSpPr>
              <p:nvPr/>
            </p:nvSpPr>
            <p:spPr bwMode="auto">
              <a:xfrm>
                <a:off x="1644" y="2382"/>
                <a:ext cx="2340" cy="492"/>
              </a:xfrm>
              <a:custGeom>
                <a:avLst/>
                <a:gdLst>
                  <a:gd name="T0" fmla="*/ 192 w 2340"/>
                  <a:gd name="T1" fmla="*/ 492 h 492"/>
                  <a:gd name="T2" fmla="*/ 156 w 2340"/>
                  <a:gd name="T3" fmla="*/ 456 h 492"/>
                  <a:gd name="T4" fmla="*/ 84 w 2340"/>
                  <a:gd name="T5" fmla="*/ 432 h 492"/>
                  <a:gd name="T6" fmla="*/ 48 w 2340"/>
                  <a:gd name="T7" fmla="*/ 408 h 492"/>
                  <a:gd name="T8" fmla="*/ 24 w 2340"/>
                  <a:gd name="T9" fmla="*/ 372 h 492"/>
                  <a:gd name="T10" fmla="*/ 0 w 2340"/>
                  <a:gd name="T11" fmla="*/ 300 h 492"/>
                  <a:gd name="T12" fmla="*/ 12 w 2340"/>
                  <a:gd name="T13" fmla="*/ 240 h 492"/>
                  <a:gd name="T14" fmla="*/ 144 w 2340"/>
                  <a:gd name="T15" fmla="*/ 132 h 492"/>
                  <a:gd name="T16" fmla="*/ 936 w 2340"/>
                  <a:gd name="T17" fmla="*/ 72 h 492"/>
                  <a:gd name="T18" fmla="*/ 1248 w 2340"/>
                  <a:gd name="T19" fmla="*/ 84 h 492"/>
                  <a:gd name="T20" fmla="*/ 1944 w 2340"/>
                  <a:gd name="T21" fmla="*/ 96 h 492"/>
                  <a:gd name="T22" fmla="*/ 2292 w 2340"/>
                  <a:gd name="T23" fmla="*/ 168 h 492"/>
                  <a:gd name="T24" fmla="*/ 2316 w 2340"/>
                  <a:gd name="T25" fmla="*/ 204 h 492"/>
                  <a:gd name="T26" fmla="*/ 2340 w 2340"/>
                  <a:gd name="T27" fmla="*/ 276 h 492"/>
                  <a:gd name="T28" fmla="*/ 2316 w 2340"/>
                  <a:gd name="T29" fmla="*/ 372 h 492"/>
                  <a:gd name="T30" fmla="*/ 2208 w 2340"/>
                  <a:gd name="T31" fmla="*/ 432 h 492"/>
                  <a:gd name="T32" fmla="*/ 2160 w 2340"/>
                  <a:gd name="T33" fmla="*/ 492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340" h="492">
                    <a:moveTo>
                      <a:pt x="192" y="492"/>
                    </a:moveTo>
                    <a:cubicBezTo>
                      <a:pt x="180" y="480"/>
                      <a:pt x="171" y="464"/>
                      <a:pt x="156" y="456"/>
                    </a:cubicBezTo>
                    <a:cubicBezTo>
                      <a:pt x="134" y="444"/>
                      <a:pt x="105" y="446"/>
                      <a:pt x="84" y="432"/>
                    </a:cubicBezTo>
                    <a:cubicBezTo>
                      <a:pt x="72" y="424"/>
                      <a:pt x="60" y="416"/>
                      <a:pt x="48" y="408"/>
                    </a:cubicBezTo>
                    <a:cubicBezTo>
                      <a:pt x="40" y="396"/>
                      <a:pt x="30" y="385"/>
                      <a:pt x="24" y="372"/>
                    </a:cubicBezTo>
                    <a:cubicBezTo>
                      <a:pt x="14" y="349"/>
                      <a:pt x="0" y="300"/>
                      <a:pt x="0" y="300"/>
                    </a:cubicBezTo>
                    <a:cubicBezTo>
                      <a:pt x="4" y="280"/>
                      <a:pt x="7" y="260"/>
                      <a:pt x="12" y="240"/>
                    </a:cubicBezTo>
                    <a:cubicBezTo>
                      <a:pt x="39" y="142"/>
                      <a:pt x="40" y="149"/>
                      <a:pt x="144" y="132"/>
                    </a:cubicBezTo>
                    <a:cubicBezTo>
                      <a:pt x="343" y="0"/>
                      <a:pt x="893" y="73"/>
                      <a:pt x="936" y="72"/>
                    </a:cubicBezTo>
                    <a:cubicBezTo>
                      <a:pt x="1041" y="51"/>
                      <a:pt x="1146" y="81"/>
                      <a:pt x="1248" y="84"/>
                    </a:cubicBezTo>
                    <a:cubicBezTo>
                      <a:pt x="1480" y="92"/>
                      <a:pt x="1712" y="92"/>
                      <a:pt x="1944" y="96"/>
                    </a:cubicBezTo>
                    <a:cubicBezTo>
                      <a:pt x="2062" y="106"/>
                      <a:pt x="2190" y="100"/>
                      <a:pt x="2292" y="168"/>
                    </a:cubicBezTo>
                    <a:cubicBezTo>
                      <a:pt x="2300" y="180"/>
                      <a:pt x="2310" y="191"/>
                      <a:pt x="2316" y="204"/>
                    </a:cubicBezTo>
                    <a:cubicBezTo>
                      <a:pt x="2326" y="227"/>
                      <a:pt x="2340" y="276"/>
                      <a:pt x="2340" y="276"/>
                    </a:cubicBezTo>
                    <a:cubicBezTo>
                      <a:pt x="2339" y="279"/>
                      <a:pt x="2326" y="360"/>
                      <a:pt x="2316" y="372"/>
                    </a:cubicBezTo>
                    <a:cubicBezTo>
                      <a:pt x="2293" y="400"/>
                      <a:pt x="2238" y="412"/>
                      <a:pt x="2208" y="432"/>
                    </a:cubicBezTo>
                    <a:cubicBezTo>
                      <a:pt x="2178" y="477"/>
                      <a:pt x="2194" y="458"/>
                      <a:pt x="2160" y="492"/>
                    </a:cubicBezTo>
                  </a:path>
                </a:pathLst>
              </a:custGeom>
              <a:noFill/>
              <a:ln w="28575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11" name="Rectangle 31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327785" y="3244334"/>
            <a:ext cx="697801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Thơ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thỏ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bông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bị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4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ốm</a:t>
            </a:r>
            <a:endParaRPr lang="en-US" sz="4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en-US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66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0" y="0"/>
            <a:chExt cx="5760" cy="4320"/>
          </a:xfrm>
        </p:grpSpPr>
        <p:pic>
          <p:nvPicPr>
            <p:cNvPr id="4101" name="Picture 4" descr="Phong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02" name="Picture 5" descr="Tho-keu-la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9435">
              <a:off x="288" y="2026"/>
              <a:ext cx="3444" cy="2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73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5124" name="Group 23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0" y="0"/>
            <a:chExt cx="5808" cy="4368"/>
          </a:xfrm>
        </p:grpSpPr>
        <p:pic>
          <p:nvPicPr>
            <p:cNvPr id="5126" name="Picture 4" descr="So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7" name="Picture 5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8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3024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8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40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9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304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10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768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2" name="Picture 11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115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12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39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13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57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14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624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6" name="Picture 15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312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7" name="Picture 16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976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21" descr="BFLOWE~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960"/>
              <a:ext cx="76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24" descr="Di-benh-vie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66211"/>
            <a:ext cx="40481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4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3125 -0.03796 -0.0625 -0.07592 -0.11718 -0.08889 C -0.17187 -0.10162 -0.27274 -0.08889 -0.32899 -0.07824 C -0.38507 -0.06759 -0.40764 -0.0493 -0.45451 -0.02523 C -0.50173 -0.00116 -0.55659 0.04468 -0.61111 0.06574 C -0.6658 0.08681 -0.73038 0.09699 -0.78298 0.10162 C -0.83559 0.10602 -0.86267 0.10648 -0.92639 0.09329 C -0.98993 0.07986 -1.10434 0.03287 -1.16441 0.0213 C -1.22448 0.00972 -1.26111 0.02338 -1.28541 0.02338 C -1.31007 0.02338 -1.30694 0.02153 -1.31198 0.0213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08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53259" name="Group 11"/>
          <p:cNvGrpSpPr>
            <a:grpSpLocks/>
          </p:cNvGrpSpPr>
          <p:nvPr/>
        </p:nvGrpSpPr>
        <p:grpSpPr bwMode="auto">
          <a:xfrm>
            <a:off x="0" y="0"/>
            <a:ext cx="9220200" cy="7232650"/>
            <a:chOff x="0" y="0"/>
            <a:chExt cx="5808" cy="4556"/>
          </a:xfrm>
        </p:grpSpPr>
        <p:pic>
          <p:nvPicPr>
            <p:cNvPr id="6148" name="Picture 6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9" name="Picture 10" descr="Xoa-bu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28"/>
              <a:ext cx="4944" cy="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3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-96" y="0"/>
            <a:chExt cx="5904" cy="4464"/>
          </a:xfrm>
        </p:grpSpPr>
        <p:pic>
          <p:nvPicPr>
            <p:cNvPr id="7179" name="Picture 4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6" y="0"/>
              <a:ext cx="5904" cy="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80" name="Picture 5" descr="Kham bac s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08"/>
              <a:ext cx="4752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0" y="-762000"/>
            <a:ext cx="6858000" cy="2743200"/>
            <a:chOff x="1248" y="-336"/>
            <a:chExt cx="4608" cy="1872"/>
          </a:xfrm>
        </p:grpSpPr>
        <p:grpSp>
          <p:nvGrpSpPr>
            <p:cNvPr id="7173" name="Group 23"/>
            <p:cNvGrpSpPr>
              <a:grpSpLocks/>
            </p:cNvGrpSpPr>
            <p:nvPr/>
          </p:nvGrpSpPr>
          <p:grpSpPr bwMode="auto">
            <a:xfrm>
              <a:off x="1248" y="192"/>
              <a:ext cx="4512" cy="1344"/>
              <a:chOff x="0" y="-240"/>
              <a:chExt cx="4512" cy="1344"/>
            </a:xfrm>
          </p:grpSpPr>
          <p:grpSp>
            <p:nvGrpSpPr>
              <p:cNvPr id="7175" name="Group 21"/>
              <p:cNvGrpSpPr>
                <a:grpSpLocks/>
              </p:cNvGrpSpPr>
              <p:nvPr/>
            </p:nvGrpSpPr>
            <p:grpSpPr bwMode="auto">
              <a:xfrm>
                <a:off x="0" y="-144"/>
                <a:ext cx="4512" cy="1248"/>
                <a:chOff x="240" y="672"/>
                <a:chExt cx="4704" cy="1248"/>
              </a:xfrm>
            </p:grpSpPr>
            <p:sp>
              <p:nvSpPr>
                <p:cNvPr id="7177" name="AutoShape 7" descr="Song"/>
                <p:cNvSpPr>
                  <a:spLocks noChangeArrowheads="1"/>
                </p:cNvSpPr>
                <p:nvPr/>
              </p:nvSpPr>
              <p:spPr bwMode="auto">
                <a:xfrm flipH="1">
                  <a:off x="240" y="720"/>
                  <a:ext cx="4704" cy="1200"/>
                </a:xfrm>
                <a:prstGeom prst="wedgeEllipseCallout">
                  <a:avLst>
                    <a:gd name="adj1" fmla="val -32273"/>
                    <a:gd name="adj2" fmla="val 34000"/>
                  </a:avLst>
                </a:prstGeom>
                <a:blipFill dpi="0" rotWithShape="0">
                  <a:blip r:embed="rId4"/>
                  <a:srcRect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vi-VN">
                    <a:latin typeface="Times New Roman" pitchFamily="18" charset="0"/>
                  </a:endParaRPr>
                </a:p>
              </p:txBody>
            </p:sp>
            <p:pic>
              <p:nvPicPr>
                <p:cNvPr id="7178" name="Picture 12" descr="Tho-an-sau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672"/>
                  <a:ext cx="1711" cy="1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7176" name="Picture 22" descr="Tho-an-me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36" y="-240"/>
                <a:ext cx="2064" cy="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174" name="Picture 24" descr="Tho-uong-nuoc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86" y="-336"/>
              <a:ext cx="2070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927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grpSp>
        <p:nvGrpSpPr>
          <p:cNvPr id="55309" name="Group 13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0"/>
            <a:chExt cx="5904" cy="4464"/>
          </a:xfrm>
        </p:grpSpPr>
        <p:pic>
          <p:nvPicPr>
            <p:cNvPr id="8196" name="Picture 11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904" cy="4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197" name="Picture 12" descr="Ngh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40"/>
              <a:ext cx="528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804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ĐÀM</a:t>
            </a:r>
            <a:r>
              <a:rPr lang="en-US" dirty="0" smtClean="0"/>
              <a:t> </a:t>
            </a:r>
            <a:r>
              <a:rPr lang="en-US" dirty="0" err="1" smtClean="0"/>
              <a:t>THOẠI-TRÍCH</a:t>
            </a:r>
            <a:r>
              <a:rPr lang="en-US" dirty="0" smtClean="0"/>
              <a:t> </a:t>
            </a:r>
            <a:r>
              <a:rPr lang="en-US" dirty="0" err="1" smtClean="0"/>
              <a:t>DẪN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7162800"/>
            <a:chOff x="0" y="0"/>
            <a:chExt cx="5808" cy="4556"/>
          </a:xfrm>
        </p:grpSpPr>
        <p:pic>
          <p:nvPicPr>
            <p:cNvPr id="5" name="Picture 4" descr="N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808" cy="4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10" descr="Xoa-bu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28"/>
              <a:ext cx="4944" cy="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52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51</Words>
  <Application>Microsoft Office PowerPoint</Application>
  <PresentationFormat>On-screen Show (4:3)</PresentationFormat>
  <Paragraphs>14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THOẠI-TRÍCH DẪN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DẠY TRẺ ĐỌC THƠ</vt:lpstr>
      <vt:lpstr>CỦNG CỐ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Sky123.Org</cp:lastModifiedBy>
  <cp:revision>5</cp:revision>
  <dcterms:created xsi:type="dcterms:W3CDTF">2016-10-12T05:14:51Z</dcterms:created>
  <dcterms:modified xsi:type="dcterms:W3CDTF">2016-10-12T06:12:38Z</dcterms:modified>
</cp:coreProperties>
</file>