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F06E-E3F1-4E14-A6C3-91E44509FB37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42AEF-0A30-4AAF-8140-96E01E44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6E91-9EF1-43D2-90D0-F4397BEEF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5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4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0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5A9B-4ED7-4BC4-8680-F786F3E0E29E}" type="datetimeFigureOut">
              <a:rPr lang="en-US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9532-8842-4465-AC29-32446771B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2052" name="Group 77"/>
          <p:cNvGrpSpPr>
            <a:grpSpLocks/>
          </p:cNvGrpSpPr>
          <p:nvPr/>
        </p:nvGrpSpPr>
        <p:grpSpPr bwMode="auto">
          <a:xfrm>
            <a:off x="-152400" y="0"/>
            <a:ext cx="9295780" cy="7010400"/>
            <a:chOff x="-96" y="0"/>
            <a:chExt cx="6002" cy="4464"/>
          </a:xfrm>
        </p:grpSpPr>
        <p:pic>
          <p:nvPicPr>
            <p:cNvPr id="2055" name="Picture 78" descr="100~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0"/>
              <a:ext cx="6002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79"/>
            <p:cNvGrpSpPr>
              <a:grpSpLocks/>
            </p:cNvGrpSpPr>
            <p:nvPr/>
          </p:nvGrpSpPr>
          <p:grpSpPr bwMode="auto">
            <a:xfrm>
              <a:off x="-48" y="3312"/>
              <a:ext cx="5856" cy="1152"/>
              <a:chOff x="0" y="3264"/>
              <a:chExt cx="5856" cy="1152"/>
            </a:xfrm>
          </p:grpSpPr>
          <p:pic>
            <p:nvPicPr>
              <p:cNvPr id="2057" name="Picture 80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81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82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83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84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85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86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3744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87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64"/>
                <a:ext cx="672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88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3744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89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3744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Picture 90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91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" y="3312"/>
                <a:ext cx="672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9964" name="Picture 92" descr="Tho-nh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4687"/>
            <a:ext cx="2971800" cy="23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3400" y="304800"/>
            <a:ext cx="777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PHÒNG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DỤC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XÃ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QUẢNG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8056" y="2819400"/>
            <a:ext cx="7185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Truyện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Gấu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bị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đau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răng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972" y="4191000"/>
            <a:ext cx="71444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viên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Nguyễn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Thanh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4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Tuổi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A3</a:t>
            </a:r>
          </a:p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4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2286000"/>
            <a:ext cx="3048000" cy="68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4400" dirty="0" err="1" smtClean="0"/>
              <a:t>Đàm</a:t>
            </a:r>
            <a:r>
              <a:rPr lang="en-US" sz="4400" dirty="0" smtClean="0"/>
              <a:t> </a:t>
            </a:r>
            <a:r>
              <a:rPr lang="en-US" sz="4400" dirty="0" err="1" smtClean="0"/>
              <a:t>thoaị</a:t>
            </a:r>
            <a:endParaRPr lang="vi-VN" sz="4400" dirty="0" smtClean="0"/>
          </a:p>
        </p:txBody>
      </p:sp>
      <p:pic>
        <p:nvPicPr>
          <p:cNvPr id="8" name="Picture 5" descr="lam nen tr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38100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endParaRPr lang="en-US" dirty="0"/>
          </a:p>
        </p:txBody>
      </p:sp>
      <p:pic>
        <p:nvPicPr>
          <p:cNvPr id="4" name="Picture 5" descr="lam nen tr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00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Tweet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760" cy="4320"/>
          </a:xfrm>
        </p:grpSpPr>
        <p:pic>
          <p:nvPicPr>
            <p:cNvPr id="21516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9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0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21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2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776" name="WordArt 24"/>
          <p:cNvSpPr>
            <a:spLocks noChangeArrowheads="1" noChangeShapeType="1" noTextEdit="1"/>
          </p:cNvSpPr>
          <p:nvPr/>
        </p:nvSpPr>
        <p:spPr bwMode="auto">
          <a:xfrm>
            <a:off x="2286000" y="2743200"/>
            <a:ext cx="41862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</a:t>
            </a:r>
          </a:p>
        </p:txBody>
      </p:sp>
      <p:grpSp>
        <p:nvGrpSpPr>
          <p:cNvPr id="74777" name="Group 25"/>
          <p:cNvGrpSpPr>
            <a:grpSpLocks/>
          </p:cNvGrpSpPr>
          <p:nvPr/>
        </p:nvGrpSpPr>
        <p:grpSpPr bwMode="auto">
          <a:xfrm>
            <a:off x="2743200" y="228600"/>
            <a:ext cx="3900488" cy="2627313"/>
            <a:chOff x="204" y="0"/>
            <a:chExt cx="2457" cy="2087"/>
          </a:xfrm>
        </p:grpSpPr>
        <p:grpSp>
          <p:nvGrpSpPr>
            <p:cNvPr id="21510" name="Group 26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1512" name="Picture 27" descr="BIRTHD~3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13" name="Group 28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1514" name="AutoShape 29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4400" b="1">
                      <a:solidFill>
                        <a:srgbClr val="FF0000"/>
                      </a:solidFill>
                      <a:latin typeface="Times New Roman" pitchFamily="18" charset="0"/>
                    </a:rPr>
                    <a:t>gi</a:t>
                  </a:r>
                  <a:r>
                    <a:rPr lang="en-US" sz="3600" b="1">
                      <a:solidFill>
                        <a:srgbClr val="FF0000"/>
                      </a:solidFill>
                      <a:latin typeface="Times New Roman" pitchFamily="18" charset="0"/>
                    </a:rPr>
                    <a:t>ờ học kết thúc</a:t>
                  </a:r>
                </a:p>
              </p:txBody>
            </p:sp>
            <p:sp>
              <p:nvSpPr>
                <p:cNvPr id="21515" name="Freeform 30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11" name="Rectangle 31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4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gau con 1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79750"/>
            <a:ext cx="41148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dau gau con"/>
          <p:cNvPicPr>
            <a:picLocks noChangeAspect="1" noChangeArrowheads="1"/>
          </p:cNvPicPr>
          <p:nvPr/>
        </p:nvPicPr>
        <p:blipFill>
          <a:blip r:embed="rId3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133600"/>
            <a:ext cx="28749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hocol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1270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hocol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0526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u rang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14775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sau rang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79725"/>
            <a:ext cx="838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sau rang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8483">
            <a:off x="5807076" y="4910137"/>
            <a:ext cx="838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sau rang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2177">
            <a:off x="6594475" y="5203825"/>
            <a:ext cx="8683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lam nen tru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880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7.5E-6 1.8922E-6 C 0.00035 0.00555 0.00122 0.01087 0.00122 0.01642 C 0.00122 0.0185 0.00157 0.01041 7.5E-6 0.01041 C -0.00156 0.01041 7.5E-6 0.01434 7.5E-6 0.01642 " pathEditMode="relative" ptsTypes="fffA">
                                      <p:cBhvr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0209 -0.00416 0.00521 -0.01018 0.00799 -0.01341 C 0.01025 -0.01596 0.01337 -0.01711 0.0158 -0.01943 C 0.01893 -0.02776 0.02518 -0.0303 0.0316 -0.03446 C 0.03299 -0.034 0.0349 -0.03423 0.03594 -0.03284 C 0.03785 -0.03007 0.03837 -0.02035 0.03941 -0.01642 C 0.0375 -0.00509 0.03525 0.00394 0.03038 0.01342 C 0.03177 0.01897 0.03473 0.02128 0.03594 0.02707 C 0.03681 0.03632 0.03768 0.04488 0.03941 0.0539 C 0.04445 0.05066 0.04566 0.04719 0.04948 0.04187 C 0.05122 0.0354 0.05452 0.03586 0.05955 0.03308 C 0.06025 0.031 0.06042 0.02822 0.06181 0.02707 C 0.06337 0.02591 0.06788 0.031 0.06858 0.03146 C 0.07153 0.03331 0.07761 0.03609 0.07761 0.03609 C 0.08143 0.0347 0.0849 0.03146 0.08889 0.03146 C 0.09132 0.03146 0.09323 0.03493 0.09549 0.03609 C 0.10104 0.03146 0.10261 0.02591 0.10452 0.01805 C 0.09653 0.01273 0.09688 0.01273 0.08889 0.01805 C 0.0882 0.01943 0.08768 0.02128 0.08663 0.02244 C 0.08559 0.02383 0.08403 0.02406 0.08316 0.02545 C 0.08247 0.0266 0.08299 0.02892 0.08212 0.03007 C 0.08073 0.03193 0.06962 0.0354 0.06754 0.03609 C 0.04827 0.03308 0.04219 0.03007 0.02257 0.03146 C 0.01441 0.03516 0.01806 0.03516 0.01129 0.03308 C 0.00973 0.03054 0.00903 0.02684 0.00677 0.02545 C 0.00538 0.02452 0.00382 0.0273 0.00226 0.02707 C 0.00087 0.02684 0 0.02499 -0.00104 0.02406 C -0.00208 0.02406 -0.02291 0.02822 -0.02465 0.02545 " pathEditMode="relative" ptsTypes="fffffffffffffffffffffffffff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7.73306E-6 C -0.00261 -0.00717 -0.00712 -0.01318 -0.00903 -0.02081 C -0.01389 -0.04048 -0.01146 -0.03307 -0.00799 -0.02544 C -0.00729 -0.01318 -0.00747 -0.00485 -0.00452 0.00602 C -0.00521 0.00833 -0.00695 0.01597 -0.00903 0.01805 C -0.01563 0.02476 -0.02691 0.02291 -0.0349 0.02545 C -0.03629 0.02938 -0.03941 0.03447 -0.03594 0.0391 C -0.03507 0.04026 -0.03559 0.03586 -0.0349 0.03447 C -0.03282 0.03008 -0.03038 0.02938 -0.02709 0.02707 C -0.01615 0.03147 -0.00799 0.02106 0.00225 0.02106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3  0.058 -0.05863  C 0.095 -0.05863  0.125 -0.02265  0.125 0.02265  C 0.125 0.03731  0.122 0.05063  0.116 0.06262  C 0.117 0.06262  0 0.2425  0 0.24383  C 0 0.2425  -0.117 0.06262  -0.116 0.06262  C -0.122 0.05063  -0.125 0.03731  -0.125 0.02265  C -0.125 -0.02265  -0.095 -0.05863  -0.057 -0.05863  C -0.033 -0.05863  -0.012 -0.02398  0 0  Z" pathEditMode="relative" ptsTypes="">
                                      <p:cBhvr>
                                        <p:cTn id="12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6  -0.017 0.02132  -0.021 0.03464  C -0.025 0.0493  -0.027 0.06662  -0.029 0.08394  C -0.031 0.10126  -0.029 0.11592  -0.027 0.13191  C -0.025 0.14656  -0.022 0.16255  -0.015 0.17588  C -0.009 0.1892  0.001 0.19986  0.012 0.20786  C 0.022 0.21585  0.034 0.22118  0.046 0.22384  C 0.058 0.22651  0.07 0.22651  0.081 0.22384  C 0.093 0.22118  0.104 0.21452  0.113 0.20386  C 0.122 0.19453  0.13 0.18254  0.134 0.16788  C 0.139 0.15456  0.141 0.13591  0.141 0.12125  C 0.142 0.10659  0.141 0.08927  0.136 0.07461  C 0.131 0.06129  0.122 0.05063  0.11 0.0453  C 0.098 0.0413  0.086 0.04663  0.078 0.05596  C 0.071 0.06529  0.066 0.07994  0.065 0.09727  C 0.065 0.11459  0.066 0.13058  0.071 0.1439  C 0.076 0.15722  0.075 0.15989  0.095 0.17721  C 0.113 0.19586  0.131 0.19053  0.142 0.19187  C 0.153 0.19187  0.162 0.18654  0.173 0.18121  C 0.185 0.17455  0.195 0.16255  0.202 0.15189  C 0.209 0.14124  0.212 0.12791  0.216 0.10659  C 0.219 0.08527  0.219 0.07461  0.219 0.05863  C 0.219 0.04264  0.219 0.02665  0.219 0.01066  E" pathEditMode="relative" ptsTypes="">
                                      <p:cBhvr>
                                        <p:cTn id="1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  0.011 0.08661  0.028 0.11325  C 0.028 0.11459  0.055 0.15056  0.055 0.14923  C 0.07 0.16922  0.079 0.1972  0.079 0.22651  C 0.079 0.28514  0.044 0.33177  0 0.3331  C -0.044 0.33177  -0.079 0.28514  -0.079 0.22651  C -0.079 0.1972  -0.07 0.16922  -0.055 0.14923  C -0.055 0.15056  -0.028 0.11459  -0.028 0.11325  C -0.011 0.08661  -0.001 0.0453  0 0  Z" pathEditMode="relative" ptsTypes="">
                                      <p:cBhvr>
                                        <p:cTn id="1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78 0  L 0.25 0.16122  L 0.072 0.16122  L 0 0  Z" pathEditMode="relative" ptsTypes="">
                                      <p:cBhvr>
                                        <p:cTn id="1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425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than gau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20161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m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971800"/>
            <a:ext cx="194468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ho"/>
          <p:cNvPicPr>
            <a:picLocks noChangeAspect="1" noChangeArrowheads="1"/>
          </p:cNvPicPr>
          <p:nvPr/>
        </p:nvPicPr>
        <p:blipFill>
          <a:blip r:embed="rId5">
            <a:lum bright="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590800"/>
            <a:ext cx="3292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dau gau 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987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152400" y="3400425"/>
            <a:ext cx="5410200" cy="2314575"/>
            <a:chOff x="-96" y="2142"/>
            <a:chExt cx="3408" cy="1458"/>
          </a:xfrm>
        </p:grpSpPr>
        <p:pic>
          <p:nvPicPr>
            <p:cNvPr id="6155" name="Picture 4" descr="qua ta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2142"/>
              <a:ext cx="1888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Oval 10"/>
            <p:cNvSpPr>
              <a:spLocks noChangeArrowheads="1"/>
            </p:cNvSpPr>
            <p:nvPr/>
          </p:nvSpPr>
          <p:spPr bwMode="auto">
            <a:xfrm>
              <a:off x="-96" y="2736"/>
              <a:ext cx="192" cy="19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6152" name="Picture 2" descr="lam nen tru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rua"/>
          <p:cNvPicPr>
            <a:picLocks noChangeAspect="1" noChangeArrowheads="1"/>
          </p:cNvPicPr>
          <p:nvPr/>
        </p:nvPicPr>
        <p:blipFill>
          <a:blip r:embed="rId9">
            <a:lum bright="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5029200"/>
            <a:ext cx="17430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120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9343E-6 C -0.0132 -0.01065 -0.0264 -0.02129 -0.0382 -0.02244 C -0.05001 -0.0236 -0.05782 -0.00972 -0.07084 -0.00741 C -0.08386 -0.0051 -0.10036 -0.00718 -0.11685 -0.00903 " pathEditMode="relative" ptsTypes="aaaA"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408E-6 C -0.00625 -0.00416 -0.00868 -0.00856 -0.01354 -0.0148 C -0.01823 -0.01272 -0.01944 -0.01087 -0.01805 -0.00439 C -0.02135 0.00417 -0.02204 0.00694 -0.02586 -0.003 C -0.0243 -0.00879 -0.02465 -0.00578 -0.02465 -0.01179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9.50729E-7 C 0.00087 0.00486 0.00607 0.02799 3.61111E-6 0.0118 C 0.00035 0.01388 0.00104 0.01781 0.00104 0.01781 " pathEditMode="relative" ptsTypes="ffA">
                                      <p:cBhvr>
                                        <p:cTn id="1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0.00116 L -0.08195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433E-6 C 0.00781 -0.00486 0.01059 -0.00648 0.02014 -0.00903 C 0.02604 -0.00856 0.03195 -0.00856 0.03785 -0.00741 C 0.04306 -0.00625 0.05087 -0.00162 0.05677 3.6433E-6 C 0.06077 -0.00324 0.06511 -0.00579 0.06927 -0.00903 C 0.08212 -0.00787 0.08663 -0.00787 0.09688 -0.0044 C 0.1007 -0.00301 0.10816 3.6433E-6 0.10816 0.00023 C 0.11511 -0.00556 0.12292 -0.00717 0.13091 -0.01041 C 0.13768 -0.00787 0.1382 -0.00694 0.13976 0.00162 C 0.14306 0.00069 0.14636 -0.00093 0.14983 -0.00139 C 0.15157 -0.00162 0.1533 0.00069 0.15486 3.6433E-6 C 0.15782 -0.00116 0.16233 -0.00602 0.16233 -0.00579 C 0.18611 -0.00278 0.20764 -0.0037 0.2316 -0.00602 C 0.24097 -0.01157 0.24983 -0.00556 0.25938 -0.00301 C 0.26754 -0.00787 0.26702 -0.00278 0.27448 -0.00602 C 0.28872 -0.00347 0.29236 -0.00347 0.30851 -0.00602 C 0.31702 -0.00463 0.32552 -0.00301 0.33386 -0.00139 C 0.37327 -0.00926 0.41476 -0.00301 0.45469 -0.00139 C 0.47431 0.00069 0.49132 0.003 0.51025 -0.0044 C 0.51268 -0.00394 0.51511 -0.00232 0.51754 -0.00301 C 0.52483 -0.00486 0.53038 -0.01134 0.53785 -0.01342 C 0.54115 -0.0155 0.54722 -0.02383 0.54792 -0.01943 C 0.54931 -0.01249 0.55157 -0.00532 0.55556 3.6433E-6 C 0.55573 0.00023 0.5632 0.00694 0.56441 0.00763 C 0.56667 0.00879 0.57188 0.01041 0.57188 0.01064 C 0.59288 0.00393 0.58438 0.00624 0.59705 0.003 C 0.60382 -0.00232 0.61216 -0.00301 0.61979 -0.00602 C 0.63247 -0.00394 0.64341 0.00254 0.65625 0.00462 C 0.66858 0.01411 0.69792 0.01156 0.7092 0.01203 C 0.71459 0.0111 0.72014 0.00948 0.72552 0.00902 C 0.72691 0.00902 0.72813 0.01064 0.72952 0.01041 C 0.73368 0.00971 0.74184 0.00601 0.74184 0.00624 C 0.75052 -0.00047 0.75174 -0.00023 0.76094 0.003 C 0.78698 -0.0044 0.84705 0.00509 0.8757 0.00601 C 0.88559 0.00856 0.89358 0.00994 0.9033 0.00601 C 0.90972 0.00763 0.91441 0.00948 0.92084 0.00763 C 0.94028 0.00856 0.96094 0.01226 0.98021 0.00763 C 0.98559 0.00809 0.99115 0.00948 0.99653 0.00902 C 0.99809 0.00879 0.99861 0.00601 1.00018 0.00601 C 1.02309 0.00601 1.04792 0.01041 1.07101 0.01203 C 1.079 0.01388 1.08316 0.01203 1.09097 0.00902 C 1.12118 0.00971 1.15764 0.01549 1.1882 0.00902 C 1.20677 0.01249 1.19306 0.01041 1.22969 0.01041 " pathEditMode="relative" rAng="0" ptsTypes="ffffffffffffffffffffffffffffffffffffffffffA">
                                      <p:cBhvr>
                                        <p:cTn id="16" dur="1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76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MG_0294 copy"/>
          <p:cNvPicPr>
            <a:picLocks noChangeAspect="1" noChangeArrowheads="1"/>
          </p:cNvPicPr>
          <p:nvPr/>
        </p:nvPicPr>
        <p:blipFill>
          <a:blip r:embed="rId2">
            <a:lum bright="-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4288"/>
            <a:ext cx="78486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lam nen tr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5" descr="Wide downward diagonal"/>
          <p:cNvSpPr>
            <a:spLocks noChangeArrowheads="1"/>
          </p:cNvSpPr>
          <p:nvPr/>
        </p:nvSpPr>
        <p:spPr bwMode="auto">
          <a:xfrm>
            <a:off x="5797550" y="2546350"/>
            <a:ext cx="152400" cy="152400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91000" y="2438400"/>
            <a:ext cx="1752600" cy="1371600"/>
            <a:chOff x="2496" y="1680"/>
            <a:chExt cx="1247" cy="1056"/>
          </a:xfrm>
        </p:grpSpPr>
        <p:pic>
          <p:nvPicPr>
            <p:cNvPr id="7175" name="Picture 4" descr="tay ga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680"/>
              <a:ext cx="623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Oval 6"/>
            <p:cNvSpPr>
              <a:spLocks noChangeArrowheads="1"/>
            </p:cNvSpPr>
            <p:nvPr/>
          </p:nvSpPr>
          <p:spPr bwMode="auto">
            <a:xfrm>
              <a:off x="2496" y="2640"/>
              <a:ext cx="96" cy="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03636032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gau khó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"/>
            <a:ext cx="80772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sau ra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14775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sau rang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29175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sau ra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8483">
            <a:off x="4490244" y="4282281"/>
            <a:ext cx="7524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sau rang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2177">
            <a:off x="5341938" y="4259262"/>
            <a:ext cx="762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429000" y="3886200"/>
            <a:ext cx="762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3810000" y="3200400"/>
            <a:ext cx="762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505200" y="3886200"/>
            <a:ext cx="762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733800" y="3276600"/>
            <a:ext cx="762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8203" name="Picture 2" descr="lam nen tru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  L 0.125 -0.16655  L 0.158 -0.0453  L 0.249 0  L 0.158 0.0453  L 0.125 0.16655  L 0.091 0.045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3  0.058 -0.05863  C 0.095 -0.05863  0.125 -0.02265  0.125 0.02265  C 0.125 0.03731  0.122 0.05063  0.116 0.06262  C 0.117 0.06262  0 0.2425  0 0.24383  C 0 0.2425  -0.117 0.06262  -0.116 0.06262  C -0.122 0.05063  -0.125 0.03731  -0.125 0.02265  C -0.125 -0.02265  -0.095 -0.05863  -0.057 -0.05863  C -0.033 -0.05863  -0.012 -0.02398  0 0  Z" pathEditMode="relative" ptsTypes="">
                                      <p:cBhvr>
                                        <p:cTn id="8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12125  L 0.077 0.31711  L -0.077 0.31711  L -0.125 0.12125  L 0 0  Z" pathEditMode="relative" ptsTypes="">
                                      <p:cBhvr>
                                        <p:cTn id="1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2  -0.023 -0.02132  c -0.031 0  -0.063 0.16655  -0.063 0.3331  c 0 -0.08394  -0.016 -0.16655  -0.031 -0.16655  c -0.016 0  -0.031 0.08394  -0.031 0.16655  c 0 -0.0413  -0.008 -0.08394  -0.016 -0.08394  c -0.008 0  -0.016 0.0413  -0.016 0.08394  c 0 -0.02132  -0.004 -0.0413  -0.008 -0.0413  c -0.004 0  -0.008 0.02132  -0.008 0.0413  c 0 -0.01066  -0.002 -0.02132  -0.004 -0.02132  c -0.001 0  -0.004 0.01066  -0.004 0.02132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1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4.23317E-7 L 3.33333E-6 0.33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2.22222E-6 L -3.33333E-6 0.45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8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1.11111E-6 L 0 0.43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  <p:bldP spid="18442" grpId="2" animBg="1"/>
      <p:bldP spid="18443" grpId="0" animBg="1"/>
      <p:bldP spid="184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e g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1628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lam nen tr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nha bs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8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gau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18240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bac 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2728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kem danh rang"/>
          <p:cNvPicPr>
            <a:picLocks noChangeAspect="1" noChangeArrowheads="1"/>
          </p:cNvPicPr>
          <p:nvPr/>
        </p:nvPicPr>
        <p:blipFill>
          <a:blip r:embed="rId5">
            <a:lum bright="3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4048125"/>
            <a:ext cx="1006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53000" y="4267200"/>
            <a:ext cx="2743200" cy="2092325"/>
            <a:chOff x="2880" y="2784"/>
            <a:chExt cx="1728" cy="1318"/>
          </a:xfrm>
        </p:grpSpPr>
        <p:pic>
          <p:nvPicPr>
            <p:cNvPr id="10252" name="Picture 14" descr="tay gau 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456"/>
              <a:ext cx="1091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Oval 15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1676400"/>
            <a:ext cx="4699000" cy="4191000"/>
            <a:chOff x="192" y="1152"/>
            <a:chExt cx="2960" cy="2640"/>
          </a:xfrm>
        </p:grpSpPr>
        <p:pic>
          <p:nvPicPr>
            <p:cNvPr id="10250" name="Picture 6" descr="tay B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363"/>
              <a:ext cx="1760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Oval 8"/>
            <p:cNvSpPr>
              <a:spLocks noChangeArrowheads="1"/>
            </p:cNvSpPr>
            <p:nvPr/>
          </p:nvSpPr>
          <p:spPr bwMode="auto">
            <a:xfrm>
              <a:off x="192" y="1152"/>
              <a:ext cx="192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0248" name="Picture 2" descr="lam nen tru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833 -0.0340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4.44444E-6 L 0.01667 0.1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anh 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5438"/>
            <a:ext cx="77724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bong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230">
            <a:off x="5638800" y="2971800"/>
            <a:ext cx="2093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b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76275"/>
            <a:ext cx="18700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ban chai rang"/>
          <p:cNvPicPr>
            <a:picLocks noChangeAspect="1" noChangeArrowheads="1"/>
          </p:cNvPicPr>
          <p:nvPr/>
        </p:nvPicPr>
        <p:blipFill>
          <a:blip r:embed="rId5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01950"/>
            <a:ext cx="23622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lam nen tru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05556E-6 -3.7037E-6 C 0.00225 -0.00116 0.00451 -0.00324 0.00694 -0.0037 C 0.00885 -0.00393 0.01249 -0.0044 0.01249 -0.00185 C 0.01249 0.00069 0.00885 -0.00069 0.00694 -3.7037E-6 C -0.00226 0.0037 -0.00278 0.00741 -8.05556E-6 -3.7037E-6 Z " pathEditMode="relative" ptsTypes="fffff">
                                      <p:cBhvr>
                                        <p:cTn id="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4.81481E-6 C 0.00225 -0.00115 0.00451 -0.00324 0.00694 -0.0037 C 0.00885 -0.00393 0.0125 -0.00439 0.0125 -0.00185 C 0.0125 0.0007 0.00885 -0.00069 0.00694 -4.81481E-6 C -0.00226 0.00371 -0.00278 0.00741 2.22222E-6 -4.81481E-6 Z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2" name="Picture 4" descr="IMG_0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438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am nen tr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9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</Words>
  <Application>Microsoft Office PowerPoint</Application>
  <PresentationFormat>On-screen Show (4:3)</PresentationFormat>
  <Paragraphs>10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Firefly</dc:creator>
  <cp:lastModifiedBy>Firefly</cp:lastModifiedBy>
  <cp:revision>1</cp:revision>
  <dcterms:created xsi:type="dcterms:W3CDTF">2019-10-15T03:28:21Z</dcterms:created>
  <dcterms:modified xsi:type="dcterms:W3CDTF">2019-10-15T03:37:47Z</dcterms:modified>
</cp:coreProperties>
</file>