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76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5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0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2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8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5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4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7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B682-3610-4A63-8597-A083A1CB2917}" type="datetimeFigureOut">
              <a:rPr lang="en-US" smtClean="0"/>
              <a:t>20/11/2019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F2D7-5FFD-43FE-8443-498B8EE84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0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ictureh«ah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000" y="-762000"/>
            <a:ext cx="857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 descr="Pictureh«ah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053013"/>
            <a:ext cx="8572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Pictureh«ah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98013">
            <a:off x="0" y="457200"/>
            <a:ext cx="857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Pictureh«ah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7686675" y="-874712"/>
            <a:ext cx="5334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Pictureh«ah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004030">
            <a:off x="8401050" y="39688"/>
            <a:ext cx="6286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Pictureh«ah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710844">
            <a:off x="7286626" y="5253037"/>
            <a:ext cx="8572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" descr="Pictureh«ah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38968" flipV="1">
            <a:off x="0" y="3962400"/>
            <a:ext cx="762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1" descr="Pictureh«ah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43177">
            <a:off x="762000" y="5238750"/>
            <a:ext cx="857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660" name="WordArt 12"/>
          <p:cNvSpPr>
            <a:spLocks noChangeArrowheads="1" noChangeShapeType="1" noTextEdit="1"/>
          </p:cNvSpPr>
          <p:nvPr/>
        </p:nvSpPr>
        <p:spPr bwMode="auto">
          <a:xfrm>
            <a:off x="2381250" y="2519363"/>
            <a:ext cx="4038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Tạo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hình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Dán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ngôi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FF"/>
                </a:solidFill>
                <a:latin typeface="Times New Roman"/>
                <a:cs typeface="Times New Roman"/>
              </a:rPr>
              <a:t>nhà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66FF"/>
              </a:solidFill>
              <a:latin typeface="Times New Roman"/>
              <a:cs typeface="Times New Roman"/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2081213" y="1647825"/>
            <a:ext cx="4876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CHỦ ĐỀ: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WordArt 17" descr="Paper bag"/>
          <p:cNvSpPr>
            <a:spLocks noChangeArrowheads="1" noChangeShapeType="1" noTextEdit="1"/>
          </p:cNvSpPr>
          <p:nvPr/>
        </p:nvSpPr>
        <p:spPr bwMode="auto">
          <a:xfrm>
            <a:off x="1504950" y="4629150"/>
            <a:ext cx="60293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Người thực hiện:  Nguyễn Thị </a:t>
            </a:r>
            <a:r>
              <a:rPr lang="en-US" sz="3600" kern="10" dirty="0" err="1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Hậu</a:t>
            </a:r>
            <a:endParaRPr lang="vi-VN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Lớp: </a:t>
            </a:r>
            <a:r>
              <a:rPr 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vi-VN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Tuổi A3</a:t>
            </a:r>
            <a:endParaRPr lang="en-US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1" name="WordArt 19" descr="White marble"/>
          <p:cNvSpPr>
            <a:spLocks noChangeArrowheads="1" noChangeShapeType="1" noTextEdit="1"/>
          </p:cNvSpPr>
          <p:nvPr/>
        </p:nvSpPr>
        <p:spPr bwMode="auto">
          <a:xfrm>
            <a:off x="2241550" y="315913"/>
            <a:ext cx="47720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Trường Mầm non Hoa Hồng</a:t>
            </a:r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78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irefly\Desktop\q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13"/>
            <a:ext cx="9144000" cy="684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61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Firefly\Desktop\q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84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Firefly\Desktop\qq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868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4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685800" y="533400"/>
            <a:ext cx="7848600" cy="2438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KÍNH CHÚC CÁC CÔ </a:t>
            </a:r>
          </a:p>
          <a:p>
            <a:pPr algn="ctr"/>
            <a:r>
              <a:rPr lang="vi-VN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SỨC KHOẺ, HẠNH PHÚC</a:t>
            </a:r>
            <a:endParaRPr lang="en-US" sz="2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2743200" y="2057400"/>
            <a:ext cx="2971800" cy="1981200"/>
            <a:chOff x="1992" y="960"/>
            <a:chExt cx="1200" cy="600"/>
          </a:xfrm>
        </p:grpSpPr>
        <p:pic>
          <p:nvPicPr>
            <p:cNvPr id="15394" name="Picture 6" descr="HOAVAN~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2" y="960"/>
              <a:ext cx="60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5" name="Picture 7" descr="HOAVAN~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960"/>
              <a:ext cx="60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6" name="Picture 8" descr="HOAVAN~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" y="960"/>
              <a:ext cx="60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66" name="Picture 9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0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1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2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3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4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6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1430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7" descr="Firewrk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144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8" descr="Firewrk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352800"/>
            <a:ext cx="1447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9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743200"/>
            <a:ext cx="22098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20" descr="heartandleafba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533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21" descr="heartandleafba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04800"/>
            <a:ext cx="533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22" descr="heartandleafb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23" descr="heartandleafb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1" name="Picture 24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2" name="Picture 25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26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4" name="Picture 27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Picture 28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4384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6" name="Picture 29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1054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7" name="Picture 30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816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8" name="Picture 31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2202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9" name="Picture 32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90" name="Picture 33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581400"/>
            <a:ext cx="914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92" name="WordArt 35"/>
          <p:cNvSpPr>
            <a:spLocks noChangeArrowheads="1" noChangeShapeType="1" noTextEdit="1"/>
          </p:cNvSpPr>
          <p:nvPr/>
        </p:nvSpPr>
        <p:spPr bwMode="auto">
          <a:xfrm>
            <a:off x="1524000" y="3124200"/>
            <a:ext cx="5915025" cy="8715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vi-VN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CHÚC CÁC CON NGOAN</a:t>
            </a:r>
            <a:endParaRPr lang="en-US" sz="40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5393" name="Rectangle 36"/>
          <p:cNvSpPr>
            <a:spLocks noChangeArrowheads="1"/>
          </p:cNvSpPr>
          <p:nvPr/>
        </p:nvSpPr>
        <p:spPr bwMode="auto">
          <a:xfrm>
            <a:off x="4141788" y="2651125"/>
            <a:ext cx="1841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7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Firefly</dc:creator>
  <cp:lastModifiedBy>Firefly</cp:lastModifiedBy>
  <cp:revision>4</cp:revision>
  <dcterms:created xsi:type="dcterms:W3CDTF">2019-11-21T04:59:25Z</dcterms:created>
  <dcterms:modified xsi:type="dcterms:W3CDTF">2019-11-21T05:34:07Z</dcterms:modified>
</cp:coreProperties>
</file>