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75" r:id="rId14"/>
    <p:sldId id="271" r:id="rId15"/>
    <p:sldId id="27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3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21DF-EACA-4558-9FB6-B5E50184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9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2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8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4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B682-3610-4A63-8597-A083A1CB2917}" type="datetimeFigureOut">
              <a:rPr lang="en-US" smtClean="0"/>
              <a:t>22/11/2019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F2D7-5FFD-43FE-8443-498B8EE8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30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53013"/>
            <a:ext cx="857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8013">
            <a:off x="0" y="4572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86675" y="-874712"/>
            <a:ext cx="533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04030">
            <a:off x="8401050" y="39688"/>
            <a:ext cx="628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10844">
            <a:off x="7286626" y="5253037"/>
            <a:ext cx="857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8968" flipV="1">
            <a:off x="0" y="39624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3177">
            <a:off x="76200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60" name="WordArt 12"/>
          <p:cNvSpPr>
            <a:spLocks noChangeArrowheads="1" noChangeShapeType="1" noTextEdit="1"/>
          </p:cNvSpPr>
          <p:nvPr/>
        </p:nvSpPr>
        <p:spPr bwMode="auto">
          <a:xfrm>
            <a:off x="2381250" y="2519363"/>
            <a:ext cx="403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Times New Roman"/>
                <a:cs typeface="Times New Roman"/>
              </a:rPr>
              <a:t>GIÁO ÁN: KHÁM PHÁ KHOA HỌC</a:t>
            </a: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2081213" y="1647825"/>
            <a:ext cx="487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 ĐỀ: NGHỀ NGHIỆP</a:t>
            </a:r>
          </a:p>
        </p:txBody>
      </p:sp>
      <p:sp>
        <p:nvSpPr>
          <p:cNvPr id="2060" name="WordArt 17" descr="Paper bag"/>
          <p:cNvSpPr>
            <a:spLocks noChangeArrowheads="1" noChangeShapeType="1" noTextEdit="1"/>
          </p:cNvSpPr>
          <p:nvPr/>
        </p:nvSpPr>
        <p:spPr bwMode="auto">
          <a:xfrm>
            <a:off x="1504950" y="4629150"/>
            <a:ext cx="60293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 Nguyễn Thị Thanh</a:t>
            </a:r>
          </a:p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 4 Tuổi A3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WordArt 19" descr="White marble"/>
          <p:cNvSpPr>
            <a:spLocks noChangeArrowheads="1" noChangeShapeType="1" noTextEdit="1"/>
          </p:cNvSpPr>
          <p:nvPr/>
        </p:nvSpPr>
        <p:spPr bwMode="auto">
          <a:xfrm>
            <a:off x="2241550" y="315913"/>
            <a:ext cx="4772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Trường Mầm non Hoa Hồng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5943600"/>
            <a:ext cx="472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 smtClean="0">
                <a:latin typeface="Times New Roman" pitchFamily="18" charset="0"/>
              </a:rPr>
              <a:t>chiếc giường</a:t>
            </a:r>
          </a:p>
        </p:txBody>
      </p:sp>
      <p:pic>
        <p:nvPicPr>
          <p:cNvPr id="11267" name="Picture 7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Users\Firefly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57188"/>
            <a:ext cx="839152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46739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-7938"/>
            <a:ext cx="86106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6172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4200" y="31242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5000" y="3352800"/>
            <a:ext cx="624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Firefly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7863"/>
            <a:ext cx="34290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6938" y="2928938"/>
            <a:ext cx="3159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tủ quần áo</a:t>
            </a:r>
          </a:p>
        </p:txBody>
      </p:sp>
      <p:pic>
        <p:nvPicPr>
          <p:cNvPr id="168962" name="Picture 2" descr="C:\Users\Firefly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04850"/>
            <a:ext cx="3416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76900" y="2932113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7030A0"/>
                </a:solidFill>
                <a:latin typeface="Times New Roman" pitchFamily="18" charset="0"/>
              </a:rPr>
              <a:t>đèn ngủ</a:t>
            </a:r>
          </a:p>
        </p:txBody>
      </p:sp>
      <p:pic>
        <p:nvPicPr>
          <p:cNvPr id="168963" name="Picture 3" descr="C:\Users\Firefly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65513"/>
            <a:ext cx="34290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33475" y="5754688"/>
            <a:ext cx="2686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cái chăn</a:t>
            </a:r>
          </a:p>
        </p:txBody>
      </p:sp>
      <p:pic>
        <p:nvPicPr>
          <p:cNvPr id="168964" name="Picture 4" descr="C:\Users\Firefly\Desktop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65513"/>
            <a:ext cx="34163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272088" y="5751513"/>
            <a:ext cx="324961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cái chiếu</a:t>
            </a:r>
          </a:p>
        </p:txBody>
      </p:sp>
    </p:spTree>
    <p:extLst>
      <p:ext uri="{BB962C8B-B14F-4D97-AF65-F5344CB8AC3E}">
        <p14:creationId xmlns:p14="http://schemas.microsoft.com/office/powerpoint/2010/main" val="16188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847" y="2514600"/>
            <a:ext cx="6324600" cy="11811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Chung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34671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747" y="3356853"/>
            <a:ext cx="6324600" cy="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0"/>
            <a:ext cx="89834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72200"/>
            <a:ext cx="8153400" cy="6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847" y="2514600"/>
            <a:ext cx="6324600" cy="11811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Ô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34671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747" y="3356853"/>
            <a:ext cx="6324600" cy="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0"/>
            <a:ext cx="89834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72200"/>
            <a:ext cx="8153400" cy="6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6767"/>
              </p:ext>
            </p:extLst>
          </p:nvPr>
        </p:nvGraphicFramePr>
        <p:xfrm>
          <a:off x="0" y="1"/>
          <a:ext cx="9144000" cy="699877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428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7" marB="45717" horzOverflow="overflow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7" marB="45717" horzOverflow="overflow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" name="Picture 8" descr="C:\Users\Firefly\Desktop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1308"/>
            <a:ext cx="3657600" cy="310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C:\Users\Firefly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2400"/>
            <a:ext cx="4076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C:\Users\Firefly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11111" r="2285" b="9127"/>
          <a:stretch/>
        </p:blipFill>
        <p:spPr bwMode="auto">
          <a:xfrm>
            <a:off x="127001" y="3581400"/>
            <a:ext cx="42925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2" descr="C:\Users\Firefly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390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9400"/>
            <a:ext cx="4500000" cy="3358800"/>
            <a:chOff x="8500" y="19400"/>
            <a:chExt cx="4500000" cy="3358800"/>
          </a:xfrm>
        </p:grpSpPr>
        <p:sp>
          <p:nvSpPr>
            <p:cNvPr id="5" name="Rectangle 4"/>
            <p:cNvSpPr/>
            <p:nvPr/>
          </p:nvSpPr>
          <p:spPr>
            <a:xfrm>
              <a:off x="8500" y="19400"/>
              <a:ext cx="4500000" cy="3358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1134550" y="574850"/>
              <a:ext cx="2247900" cy="224790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35500" y="15700"/>
            <a:ext cx="4500000" cy="3358800"/>
            <a:chOff x="4622800" y="15700"/>
            <a:chExt cx="4500000" cy="3358800"/>
          </a:xfrm>
        </p:grpSpPr>
        <p:sp>
          <p:nvSpPr>
            <p:cNvPr id="31" name="Rectangle 30"/>
            <p:cNvSpPr/>
            <p:nvPr/>
          </p:nvSpPr>
          <p:spPr>
            <a:xfrm>
              <a:off x="4622800" y="15700"/>
              <a:ext cx="4500000" cy="3358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539300" y="539750"/>
              <a:ext cx="2667000" cy="2273300"/>
            </a:xfrm>
            <a:prstGeom prst="triangle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00" y="3502200"/>
            <a:ext cx="4500000" cy="3358800"/>
            <a:chOff x="10600" y="3502200"/>
            <a:chExt cx="4500000" cy="3358800"/>
          </a:xfrm>
        </p:grpSpPr>
        <p:sp>
          <p:nvSpPr>
            <p:cNvPr id="33" name="Rectangle 32"/>
            <p:cNvSpPr/>
            <p:nvPr/>
          </p:nvSpPr>
          <p:spPr>
            <a:xfrm>
              <a:off x="10600" y="3502200"/>
              <a:ext cx="4500000" cy="3358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500" y="4027400"/>
              <a:ext cx="2232200" cy="2232200"/>
            </a:xfrm>
            <a:prstGeom prst="rect">
              <a:avLst/>
            </a:prstGeom>
            <a:solidFill>
              <a:srgbClr val="0000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31300" y="3499200"/>
            <a:ext cx="4500000" cy="3358800"/>
            <a:chOff x="4605900" y="3499200"/>
            <a:chExt cx="4500000" cy="3358800"/>
          </a:xfrm>
        </p:grpSpPr>
        <p:sp>
          <p:nvSpPr>
            <p:cNvPr id="35" name="Rectangle 34"/>
            <p:cNvSpPr/>
            <p:nvPr/>
          </p:nvSpPr>
          <p:spPr>
            <a:xfrm>
              <a:off x="4605900" y="3499200"/>
              <a:ext cx="4500000" cy="3358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1900" y="4267200"/>
              <a:ext cx="3048000" cy="1828800"/>
            </a:xfrm>
            <a:prstGeom prst="rect">
              <a:avLst/>
            </a:prstGeom>
            <a:solidFill>
              <a:srgbClr val="FF00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3558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847" y="2514600"/>
            <a:ext cx="6324600" cy="11811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34671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747" y="3356853"/>
            <a:ext cx="6324600" cy="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0"/>
            <a:ext cx="89834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72200"/>
            <a:ext cx="8153400" cy="6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848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KÍNH CHÚC CÁC CÔ </a:t>
            </a:r>
          </a:p>
          <a:p>
            <a:pPr algn="ctr"/>
            <a:r>
              <a:rPr lang="vi-VN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SỨC KHOẺ, HẠNH PHÚC</a:t>
            </a:r>
            <a:endParaRPr lang="en-US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2743200" y="2057400"/>
            <a:ext cx="2971800" cy="1981200"/>
            <a:chOff x="1992" y="960"/>
            <a:chExt cx="1200" cy="600"/>
          </a:xfrm>
        </p:grpSpPr>
        <p:pic>
          <p:nvPicPr>
            <p:cNvPr id="15394" name="Picture 6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7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Picture 8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6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7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8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0" descr="heartandleaf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1" descr="heartandleaf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2" descr="heartandleaf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3" descr="heartandleaf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0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1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22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2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3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1" name="WordArt 34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4648200"/>
            <a:ext cx="68580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sp>
        <p:nvSpPr>
          <p:cNvPr id="15392" name="WordArt 35"/>
          <p:cNvSpPr>
            <a:spLocks noChangeArrowheads="1" noChangeShapeType="1" noTextEdit="1"/>
          </p:cNvSpPr>
          <p:nvPr/>
        </p:nvSpPr>
        <p:spPr bwMode="auto">
          <a:xfrm>
            <a:off x="1524000" y="3124200"/>
            <a:ext cx="5915025" cy="8715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CHÚC CÁC CON NGOAN</a:t>
            </a:r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93" name="Rectangle 36"/>
          <p:cNvSpPr>
            <a:spLocks noChangeArrowheads="1"/>
          </p:cNvSpPr>
          <p:nvPr/>
        </p:nvSpPr>
        <p:spPr bwMode="auto">
          <a:xfrm>
            <a:off x="4141788" y="2651125"/>
            <a:ext cx="184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6324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819401"/>
            <a:ext cx="65532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34671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747" y="3356853"/>
            <a:ext cx="6324600" cy="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0"/>
            <a:ext cx="89834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72200"/>
            <a:ext cx="8153400" cy="6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847" y="2514600"/>
            <a:ext cx="6324600" cy="11811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34671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747" y="3356853"/>
            <a:ext cx="6324600" cy="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0"/>
            <a:ext cx="89834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72200"/>
            <a:ext cx="8153400" cy="6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Firefly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7" y="304800"/>
            <a:ext cx="820852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000" y="6096000"/>
            <a:ext cx="47244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 dirty="0" err="1">
                <a:solidFill>
                  <a:srgbClr val="000099"/>
                </a:solidFill>
                <a:latin typeface="Times New Roman" pitchFamily="18" charset="0"/>
              </a:rPr>
              <a:t>bộ</a:t>
            </a:r>
            <a:r>
              <a:rPr lang="en-US" sz="4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latin typeface="Times New Roman" pitchFamily="18" charset="0"/>
              </a:rPr>
              <a:t>bàn</a:t>
            </a:r>
            <a:r>
              <a:rPr lang="en-US" sz="4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latin typeface="Times New Roman" pitchFamily="18" charset="0"/>
              </a:rPr>
              <a:t>ghế</a:t>
            </a:r>
            <a:endParaRPr lang="en-US" sz="44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3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1256883ait0xs1cuy"/>
          <p:cNvPicPr>
            <a:picLocks noChangeAspect="1" noChangeArrowheads="1" noCrop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C:\Users\Firefly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825"/>
            <a:ext cx="41148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066800" y="2967038"/>
            <a:ext cx="2514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ti vi</a:t>
            </a:r>
          </a:p>
        </p:txBody>
      </p:sp>
      <p:pic>
        <p:nvPicPr>
          <p:cNvPr id="18" name="Picture 25" descr="C:\Users\Firefly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2588"/>
            <a:ext cx="3810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76900" y="29718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7030A0"/>
                </a:solidFill>
                <a:latin typeface="Times New Roman" pitchFamily="18" charset="0"/>
              </a:rPr>
              <a:t>quạt cây</a:t>
            </a:r>
          </a:p>
        </p:txBody>
      </p:sp>
      <p:pic>
        <p:nvPicPr>
          <p:cNvPr id="21" name="Picture 26" descr="C:\Users\Firefly\Desktop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36950"/>
            <a:ext cx="4114800" cy="2487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016000" y="6126163"/>
            <a:ext cx="325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ấm chén</a:t>
            </a:r>
          </a:p>
        </p:txBody>
      </p:sp>
      <p:pic>
        <p:nvPicPr>
          <p:cNvPr id="24" name="Picture 27" descr="C:\Users\Firefly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36950"/>
            <a:ext cx="3810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308600" y="6081713"/>
            <a:ext cx="325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</p:txBody>
      </p:sp>
    </p:spTree>
    <p:extLst>
      <p:ext uri="{BB962C8B-B14F-4D97-AF65-F5344CB8AC3E}">
        <p14:creationId xmlns:p14="http://schemas.microsoft.com/office/powerpoint/2010/main" val="2025021447"/>
      </p:ext>
    </p:extLst>
  </p:cSld>
  <p:clrMapOvr>
    <a:masterClrMapping/>
  </p:clrMapOvr>
  <p:transition advTm="1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847" y="2514600"/>
            <a:ext cx="6324600" cy="11811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34671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747" y="3356853"/>
            <a:ext cx="6324600" cy="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0"/>
            <a:ext cx="89834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72200"/>
            <a:ext cx="8153400" cy="6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590800" y="5943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ếp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ga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Firefly\Desktop\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05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7119938" y="284163"/>
            <a:ext cx="1190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tủ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lạnh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6637338" y="3436938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lò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sóng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191000" y="304800"/>
            <a:ext cx="1371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bát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đĩa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1295400" y="3429000"/>
            <a:ext cx="1939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lọc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nước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1066800" y="228600"/>
            <a:ext cx="213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nồi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cơm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điện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23" name="Picture 15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42844" y="3194844"/>
            <a:ext cx="54102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8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4267200" y="3489325"/>
            <a:ext cx="1347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đũa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thìa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6224" name="Picture 32" descr="C:\Users\Firefly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4550"/>
            <a:ext cx="25908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26" name="Picture 34" descr="C:\Users\Firefly\Desktop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836613"/>
            <a:ext cx="26066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27" name="Picture 35" descr="C:\Users\Firefly\Desktop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836613"/>
            <a:ext cx="2152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28" name="Picture 36" descr="C:\Users\Firefly\Desktop\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6066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29" name="Picture 37" descr="C:\Users\Firefly\Desktop\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005263"/>
            <a:ext cx="26003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30" name="Picture 38" descr="C:\Users\Firefly\Desktop\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4005263"/>
            <a:ext cx="21526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136198" grpId="0"/>
      <p:bldP spid="136200" grpId="0"/>
      <p:bldP spid="136202" grpId="0"/>
      <p:bldP spid="136204" grpId="0"/>
      <p:bldP spid="136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847" y="2514600"/>
            <a:ext cx="6324600" cy="11811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34671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747" y="3356853"/>
            <a:ext cx="6324600" cy="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0"/>
            <a:ext cx="89834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72200"/>
            <a:ext cx="8153400" cy="6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139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Phần 1: Bé vui khám phá</vt:lpstr>
      <vt:lpstr>Đồ dùng phòng khách</vt:lpstr>
      <vt:lpstr>PowerPoint Presentation</vt:lpstr>
      <vt:lpstr>PowerPoint Presentation</vt:lpstr>
      <vt:lpstr>Đồ dùng phòng ăn</vt:lpstr>
      <vt:lpstr>PowerPoint Presentation</vt:lpstr>
      <vt:lpstr>PowerPoint Presentation</vt:lpstr>
      <vt:lpstr>Đồ dùng phòng ngủ</vt:lpstr>
      <vt:lpstr>chiếc giường</vt:lpstr>
      <vt:lpstr>PowerPoint Presentation</vt:lpstr>
      <vt:lpstr>Hoạt động 2: Chung sức</vt:lpstr>
      <vt:lpstr>Trò chơi 1: Ô cửa bí mật</vt:lpstr>
      <vt:lpstr>PowerPoint Presentation</vt:lpstr>
      <vt:lpstr>Trò chơi 2: Thi xem đội nào nhanh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Firefly</dc:creator>
  <cp:lastModifiedBy>Firefly</cp:lastModifiedBy>
  <cp:revision>12</cp:revision>
  <dcterms:created xsi:type="dcterms:W3CDTF">2019-11-21T04:59:25Z</dcterms:created>
  <dcterms:modified xsi:type="dcterms:W3CDTF">2019-11-23T01:48:00Z</dcterms:modified>
</cp:coreProperties>
</file>