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17" r:id="rId2"/>
    <p:sldId id="295" r:id="rId3"/>
    <p:sldId id="304" r:id="rId4"/>
    <p:sldId id="320" r:id="rId5"/>
    <p:sldId id="321" r:id="rId6"/>
    <p:sldId id="322" r:id="rId7"/>
    <p:sldId id="303" r:id="rId8"/>
  </p:sldIdLst>
  <p:sldSz cx="122523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  <a:srgbClr val="008000"/>
    <a:srgbClr val="FFFFCC"/>
    <a:srgbClr val="FF0066"/>
    <a:srgbClr val="6600FF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3" autoAdjust="0"/>
  </p:normalViewPr>
  <p:slideViewPr>
    <p:cSldViewPr>
      <p:cViewPr>
        <p:scale>
          <a:sx n="50" d="100"/>
          <a:sy n="50" d="100"/>
        </p:scale>
        <p:origin x="-1470" y="-480"/>
      </p:cViewPr>
      <p:guideLst>
        <p:guide orient="horz" pos="2160"/>
        <p:guide pos="38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8925" y="2130426"/>
            <a:ext cx="10414476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37849" y="3886200"/>
            <a:ext cx="857662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4509E-08FD-4EE1-9426-2A848824C2CB}" type="datetimeFigureOut">
              <a:rPr lang="en-US"/>
              <a:pPr>
                <a:defRPr/>
              </a:pPr>
              <a:t>1/23/2021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4FD3E-73E7-497E-9052-E6821FBED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ECED6-A8D5-47A6-AF07-DBA6484B90A1}" type="datetimeFigureOut">
              <a:rPr lang="en-US"/>
              <a:pPr>
                <a:defRPr/>
              </a:pPr>
              <a:t>1/23/2021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AB81A-8543-4D6D-9006-2AC85A39F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82936" y="274639"/>
            <a:ext cx="2756773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12616" y="274639"/>
            <a:ext cx="8066114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56A11-27D6-4A12-9DC9-62DD599F6729}" type="datetimeFigureOut">
              <a:rPr lang="en-US"/>
              <a:pPr>
                <a:defRPr/>
              </a:pPr>
              <a:t>1/23/2021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38271-50DC-4A4B-8580-ABBD2F0D3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DF637-E14F-46E7-B7A8-033726516145}" type="datetimeFigureOut">
              <a:rPr lang="en-US"/>
              <a:pPr>
                <a:defRPr/>
              </a:pPr>
              <a:t>1/23/2021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F00A8-7D34-493B-A0DF-5548F43DA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7849" y="4406901"/>
            <a:ext cx="1041447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7849" y="2906713"/>
            <a:ext cx="1041447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7EFA7-2F45-4E69-812B-09876245784F}" type="datetimeFigureOut">
              <a:rPr lang="en-US"/>
              <a:pPr>
                <a:defRPr/>
              </a:pPr>
              <a:t>1/23/2021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E97A1-7650-4A43-A070-13294DF30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12616" y="1600201"/>
            <a:ext cx="54114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228265" y="1600201"/>
            <a:ext cx="54114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31110-AEAB-4DDF-AF73-E5E7347AC2D5}" type="datetimeFigureOut">
              <a:rPr lang="en-US"/>
              <a:pPr>
                <a:defRPr/>
              </a:pPr>
              <a:t>1/23/2021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67278-9C21-4626-A20B-EC2D21C01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12616" y="1535113"/>
            <a:ext cx="54135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2616" y="2174875"/>
            <a:ext cx="54135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224012" y="1535113"/>
            <a:ext cx="54156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224012" y="2174875"/>
            <a:ext cx="54156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53535-D6E2-4A89-84B6-E7964FB77233}" type="datetimeFigureOut">
              <a:rPr lang="en-US"/>
              <a:pPr>
                <a:defRPr/>
              </a:pPr>
              <a:t>1/23/2021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B33A2-7E24-4F87-825F-2A7EF8208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C9587-9408-4C09-ACFF-D5445CAE6893}" type="datetimeFigureOut">
              <a:rPr lang="en-US"/>
              <a:pPr>
                <a:defRPr/>
              </a:pPr>
              <a:t>1/23/2021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F736D-1E08-4060-BCFB-1AE2AB977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5BD2C-0F9D-4DE8-AF31-BAABB4DE88DF}" type="datetimeFigureOut">
              <a:rPr lang="en-US"/>
              <a:pPr>
                <a:defRPr/>
              </a:pPr>
              <a:t>1/23/2021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45C17-FC71-47F7-A9B5-94C02C993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12617" y="273050"/>
            <a:ext cx="403093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90319" y="273051"/>
            <a:ext cx="684939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12617" y="1435101"/>
            <a:ext cx="403093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EBEFE-DD95-42BE-A8CF-C18C3C837010}" type="datetimeFigureOut">
              <a:rPr lang="en-US"/>
              <a:pPr>
                <a:defRPr/>
              </a:pPr>
              <a:t>1/23/2021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23CDA-2123-4C8B-9496-163055D65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401541" y="4800600"/>
            <a:ext cx="73513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401541" y="612775"/>
            <a:ext cx="73513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401541" y="5367338"/>
            <a:ext cx="73513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DC89D-11C6-4425-B92B-CC3DDD442D46}" type="datetimeFigureOut">
              <a:rPr lang="en-US"/>
              <a:pPr>
                <a:defRPr/>
              </a:pPr>
              <a:t>1/23/2021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88C07-7667-49B6-9D5E-650861EF0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2616" y="274638"/>
            <a:ext cx="1102709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616" y="1600201"/>
            <a:ext cx="110270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2616" y="6245225"/>
            <a:ext cx="285887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398AD78-EE60-499D-88BB-6D70EE982AC6}" type="datetimeFigureOut">
              <a:rPr lang="en-US"/>
              <a:pPr>
                <a:defRPr/>
              </a:pPr>
              <a:t>1/23/2021</a:t>
            </a:fld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86211" y="6245225"/>
            <a:ext cx="387990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80833" y="6245225"/>
            <a:ext cx="285887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7A6791-501E-44FE-A68A-5F4E86B03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82562" y="77450"/>
            <a:ext cx="1197864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0" y="1524000"/>
            <a:ext cx="1216152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neo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Sa.</a:t>
            </a:r>
          </a:p>
          <a:p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boong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</a:t>
            </a:r>
            <a:r>
              <a:rPr lang="en-US" sz="4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44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endParaRPr lang="en-US" sz="4400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0162" y="2362200"/>
            <a:ext cx="3733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362" y="2362200"/>
            <a:ext cx="2858876" cy="2667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112" name="Picture 16" descr="Kết quả hình ảnh cho chiến sĩ quây quần trên boong tà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2562" y="26670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258762" y="501640"/>
            <a:ext cx="11734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b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531812" y="496669"/>
            <a:ext cx="488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122612" y="496668"/>
            <a:ext cx="488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6092824" y="501640"/>
            <a:ext cx="488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411162" y="1600200"/>
            <a:ext cx="488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5332412" y="1603117"/>
            <a:ext cx="488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5463222" y="2190750"/>
            <a:ext cx="5867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14287" y="2667000"/>
            <a:ext cx="488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58762" y="4038600"/>
            <a:ext cx="54978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82562" y="4572000"/>
            <a:ext cx="5867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58762" y="5181600"/>
            <a:ext cx="1036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06362" y="5791200"/>
            <a:ext cx="1143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3, 4, 5, 7.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489699" y="1090821"/>
            <a:ext cx="48180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1162" y="1600200"/>
            <a:ext cx="5345430" cy="78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76287" y="2209800"/>
            <a:ext cx="4283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821362" y="2209800"/>
            <a:ext cx="5257800" cy="1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6236" y="2743200"/>
            <a:ext cx="49561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6236" y="3237131"/>
            <a:ext cx="100933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/>
      <p:bldP spid="29709" grpId="0"/>
      <p:bldP spid="29710" grpId="0"/>
      <p:bldP spid="29711" grpId="0"/>
      <p:bldP spid="29712" grpId="0"/>
      <p:bldP spid="29713" grpId="0"/>
      <p:bldP spid="29714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362" y="2286000"/>
            <a:ext cx="11129195" cy="407773"/>
          </a:xfrm>
        </p:spPr>
        <p:txBody>
          <a:bodyPr>
            <a:noAutofit/>
          </a:bodyPr>
          <a:lstStyle/>
          <a:p>
            <a:pPr algn="l"/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1.Tàu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neo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Sa.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719" y="533400"/>
            <a:ext cx="10822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670" y="5495092"/>
            <a:ext cx="113584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670" y="4275892"/>
            <a:ext cx="115061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362" y="2971800"/>
            <a:ext cx="102102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2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719" y="457200"/>
            <a:ext cx="11036376" cy="14478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368" y="4416136"/>
            <a:ext cx="5494982" cy="244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368" y="1905000"/>
            <a:ext cx="5717752" cy="244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" y="4368944"/>
            <a:ext cx="5615649" cy="244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9" y="1937658"/>
            <a:ext cx="5513546" cy="240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221162" y="1143000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5962" y="1676400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69362" y="1676400"/>
            <a:ext cx="1676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94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0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ình ảnh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162" y="0"/>
            <a:ext cx="115824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</TotalTime>
  <Words>254</Words>
  <Application>Microsoft Office PowerPoint</Application>
  <PresentationFormat>Custom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1_Default Design</vt:lpstr>
      <vt:lpstr>PowerPoint Presentation</vt:lpstr>
      <vt:lpstr>PowerPoint Presentation</vt:lpstr>
      <vt:lpstr>PowerPoint Presentation</vt:lpstr>
      <vt:lpstr>1.Tàu chúng tôi   buông neo trong vùng biển Trường Sa.</vt:lpstr>
      <vt:lpstr>Bài tập 3: Viết một đoạn văn khoảng 5 câu kể về công việc trực nhật lớp của tổ em trong đó có dùng các kiểu câu Ai làm gì?</vt:lpstr>
      <vt:lpstr>PowerPoint Presentation</vt:lpstr>
      <vt:lpstr>PowerPoint Presentation</vt:lpstr>
    </vt:vector>
  </TitlesOfParts>
  <Company>NHG_KG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Icare_kg</dc:creator>
  <cp:lastModifiedBy>Admin</cp:lastModifiedBy>
  <cp:revision>281</cp:revision>
  <dcterms:created xsi:type="dcterms:W3CDTF">2003-01-20T19:27:36Z</dcterms:created>
  <dcterms:modified xsi:type="dcterms:W3CDTF">2021-01-23T01:50:19Z</dcterms:modified>
</cp:coreProperties>
</file>