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8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7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5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4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6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2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0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2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2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3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9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A031A-69A5-4019-B8D6-563349F78F7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6CD3B-B4FC-41E8-A3CF-87CEBF35F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3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373224"/>
            <a:ext cx="12192000" cy="68275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57886" y="121499"/>
            <a:ext cx="65772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HỒNG</a:t>
            </a:r>
            <a:endParaRPr lang="en-US" sz="3200" b="1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455" y="1063890"/>
            <a:ext cx="448872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ngữ:</a:t>
            </a:r>
            <a:endParaRPr lang="en-US" sz="2800" b="0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59969" y="2127580"/>
            <a:ext cx="6586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Trò chơi chữ cái   ,    , </a:t>
            </a:r>
            <a:r>
              <a:rPr lang="en-US" sz="5400" b="1" smtClean="0">
                <a:solidFill>
                  <a:srgbClr val="FF0000"/>
                </a:solidFill>
              </a:rPr>
              <a:t>C</a:t>
            </a:r>
            <a:endParaRPr lang="en-US" sz="5400" b="1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ext Box 1"/>
          <p:cNvSpPr txBox="1"/>
          <p:nvPr/>
        </p:nvSpPr>
        <p:spPr>
          <a:xfrm>
            <a:off x="8626611" y="1967724"/>
            <a:ext cx="439544" cy="10771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R="0" algn="ctr" defTabSz="914400">
              <a:lnSpc>
                <a:spcPct val="107000"/>
              </a:lnSpc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6600" b="1" kern="1200" cap="none" spc="0" normalizeH="0" baseline="0" noProof="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9" name="Rectangle 8"/>
          <p:cNvSpPr/>
          <p:nvPr/>
        </p:nvSpPr>
        <p:spPr>
          <a:xfrm>
            <a:off x="7931273" y="1967724"/>
            <a:ext cx="391454" cy="1119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6600" b="1" i="0" u="none" strike="noStrike" kern="1200" cap="none" spc="0" normalizeH="0" baseline="0" noProof="0" dirty="0" err="1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45148" y="4039512"/>
            <a:ext cx="546835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Phạm Thị Khuê</a:t>
            </a:r>
          </a:p>
          <a:p>
            <a:pPr algn="ctr"/>
            <a:r>
              <a:rPr lang="en-US" sz="36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Lớp: Mẫu giáo 5 – 6 tuổi A1</a:t>
            </a:r>
            <a:endParaRPr lang="en-US" sz="3600" b="0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36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054"/>
            <a:ext cx="12192000" cy="6861054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/>
        </p:nvSpPr>
        <p:spPr>
          <a:xfrm>
            <a:off x="3694922" y="2218324"/>
            <a:ext cx="6749143" cy="152325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17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705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93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81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82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84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87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89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200" b="1" dirty="0" err="1" smtClean="0">
                <a:solidFill>
                  <a:srgbClr val="FF0000"/>
                </a:solidFill>
              </a:rPr>
              <a:t>Trò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chơi</a:t>
            </a:r>
            <a:r>
              <a:rPr lang="en-US" sz="7200" b="1" dirty="0" smtClean="0">
                <a:solidFill>
                  <a:srgbClr val="FF0000"/>
                </a:solidFill>
              </a:rPr>
              <a:t>: </a:t>
            </a:r>
            <a:r>
              <a:rPr lang="en-US" sz="7200" b="1" dirty="0" err="1" smtClean="0">
                <a:solidFill>
                  <a:srgbClr val="FF0000"/>
                </a:solidFill>
              </a:rPr>
              <a:t>Tôi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là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ai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95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92686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/>
        </p:nvSpPr>
        <p:spPr>
          <a:xfrm>
            <a:off x="1362270" y="2855167"/>
            <a:ext cx="8425542" cy="326664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17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705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93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81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82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84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87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89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 err="1" smtClean="0">
                <a:solidFill>
                  <a:srgbClr val="7030A0"/>
                </a:solidFill>
              </a:rPr>
              <a:t>Trò</a:t>
            </a:r>
            <a:r>
              <a:rPr lang="en-US" sz="5400" b="1" dirty="0" smtClean="0">
                <a:solidFill>
                  <a:srgbClr val="7030A0"/>
                </a:solidFill>
              </a:rPr>
              <a:t> </a:t>
            </a:r>
            <a:r>
              <a:rPr lang="en-US" sz="5400" b="1" dirty="0" err="1" smtClean="0">
                <a:solidFill>
                  <a:srgbClr val="7030A0"/>
                </a:solidFill>
              </a:rPr>
              <a:t>chơi</a:t>
            </a:r>
            <a:r>
              <a:rPr lang="en-US" sz="5400" b="1" smtClean="0">
                <a:solidFill>
                  <a:srgbClr val="7030A0"/>
                </a:solidFill>
              </a:rPr>
              <a:t>: </a:t>
            </a:r>
            <a:endParaRPr lang="en-US" sz="5400" b="1" smtClean="0">
              <a:solidFill>
                <a:srgbClr val="7030A0"/>
              </a:solidFill>
            </a:endParaRPr>
          </a:p>
          <a:p>
            <a:pPr algn="ctr"/>
            <a:r>
              <a:rPr lang="en-US" sz="5400" b="1" smtClean="0">
                <a:solidFill>
                  <a:srgbClr val="7030A0"/>
                </a:solidFill>
              </a:rPr>
              <a:t>Con </a:t>
            </a:r>
            <a:r>
              <a:rPr lang="en-US" sz="5400" b="1" dirty="0" err="1" smtClean="0">
                <a:solidFill>
                  <a:srgbClr val="7030A0"/>
                </a:solidFill>
              </a:rPr>
              <a:t>đường</a:t>
            </a:r>
            <a:r>
              <a:rPr lang="en-US" sz="5400" b="1" dirty="0" smtClean="0">
                <a:solidFill>
                  <a:srgbClr val="7030A0"/>
                </a:solidFill>
              </a:rPr>
              <a:t> </a:t>
            </a:r>
            <a:r>
              <a:rPr lang="en-US" sz="5400" b="1" err="1" smtClean="0">
                <a:solidFill>
                  <a:srgbClr val="7030A0"/>
                </a:solidFill>
              </a:rPr>
              <a:t>Kì</a:t>
            </a:r>
            <a:r>
              <a:rPr lang="en-US" sz="5400" b="1" smtClean="0">
                <a:solidFill>
                  <a:srgbClr val="7030A0"/>
                </a:solidFill>
              </a:rPr>
              <a:t> </a:t>
            </a:r>
            <a:r>
              <a:rPr lang="en-US" sz="5400" b="1" smtClean="0">
                <a:solidFill>
                  <a:srgbClr val="7030A0"/>
                </a:solidFill>
              </a:rPr>
              <a:t>diệu</a:t>
            </a:r>
            <a:endParaRPr lang="en-US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85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30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22890" y="2265999"/>
            <a:ext cx="816197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 1: Rung chuông vàng</a:t>
            </a:r>
            <a:endParaRPr lang="en-US" sz="4800" b="1" cap="none" spc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06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+ ảnh làm slide PowerPoint cực đẹp, chuyên nghiệp không nên bỏ lỡ -  Thegioididong.c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2412" y="1218434"/>
            <a:ext cx="1028233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Để nguyên thì được chữ O</a:t>
            </a:r>
            <a:br>
              <a:rPr lang="en-US" sz="5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en-US" sz="5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Khuyết đi một nửa sẽ cho chữ gì? </a:t>
            </a:r>
            <a:endParaRPr lang="en-US" sz="54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040404" y="3969690"/>
            <a:ext cx="2265346" cy="1588143"/>
            <a:chOff x="9321550" y="3875843"/>
            <a:chExt cx="1631641" cy="163164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1550" y="3875843"/>
              <a:ext cx="1631641" cy="163164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93286" y="4358936"/>
              <a:ext cx="888170" cy="867441"/>
            </a:xfrm>
            <a:prstGeom prst="ellipse">
              <a:avLst/>
            </a:prstGeom>
          </p:spPr>
        </p:pic>
      </p:grpSp>
      <p:pic>
        <p:nvPicPr>
          <p:cNvPr id="2" name="Đồng Hồ Bấm Giờ Rung Chuông Vàng (mp3cut.net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829342" y="4567660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0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574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68920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/>
        </p:nvSpPr>
        <p:spPr>
          <a:xfrm>
            <a:off x="3761874" y="1949117"/>
            <a:ext cx="4318436" cy="40224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17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705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93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81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82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84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87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89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0" dirty="0" smtClean="0">
                <a:solidFill>
                  <a:srgbClr val="FF0000"/>
                </a:solidFill>
              </a:rPr>
              <a:t>C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15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50" y="-55984"/>
            <a:ext cx="12192000" cy="68486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6180" y="177282"/>
            <a:ext cx="5698338" cy="3191069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/>
        </p:nvSpPr>
        <p:spPr>
          <a:xfrm>
            <a:off x="4385388" y="3630439"/>
            <a:ext cx="6260842" cy="296547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17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705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93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81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82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84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87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89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smtClean="0">
                <a:solidFill>
                  <a:schemeClr val="tx1"/>
                </a:solidFill>
              </a:rPr>
              <a:t>Con </a:t>
            </a:r>
            <a:r>
              <a:rPr lang="en-US" sz="3600" b="1">
                <a:solidFill>
                  <a:schemeClr val="tx1"/>
                </a:solidFill>
              </a:rPr>
              <a:t>Sư   </a:t>
            </a:r>
            <a:r>
              <a:rPr lang="en-US" sz="3600" b="1" smtClean="0">
                <a:solidFill>
                  <a:schemeClr val="tx1"/>
                </a:solidFill>
              </a:rPr>
              <a:t>ử</a:t>
            </a:r>
          </a:p>
          <a:p>
            <a:r>
              <a:rPr lang="en-US" sz="3600" b="1">
                <a:solidFill>
                  <a:schemeClr val="tx1"/>
                </a:solidFill>
              </a:rPr>
              <a:t>Con Sư   ử</a:t>
            </a:r>
          </a:p>
          <a:p>
            <a:endParaRPr lang="en-US" sz="3600" b="1">
              <a:solidFill>
                <a:schemeClr val="tx1"/>
              </a:solidFill>
            </a:endParaRPr>
          </a:p>
        </p:txBody>
      </p:sp>
      <p:sp>
        <p:nvSpPr>
          <p:cNvPr id="9" name="Text Box 1"/>
          <p:cNvSpPr txBox="1"/>
          <p:nvPr/>
        </p:nvSpPr>
        <p:spPr>
          <a:xfrm>
            <a:off x="5906277" y="3442996"/>
            <a:ext cx="205273" cy="81682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R="0" algn="ctr" defTabSz="914400">
              <a:lnSpc>
                <a:spcPct val="107000"/>
              </a:lnSpc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4400" b="1" kern="1200" cap="none" spc="0" normalizeH="0" baseline="0" noProof="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38674" y="5523778"/>
            <a:ext cx="2614223" cy="1248746"/>
          </a:xfrm>
          <a:prstGeom prst="rect">
            <a:avLst/>
          </a:prstGeom>
        </p:spPr>
      </p:pic>
      <p:pic>
        <p:nvPicPr>
          <p:cNvPr id="11" name="Đồng Hồ Bấm Giờ Rung Chuông Vàng (mp3cut.net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102105" y="5113175"/>
            <a:ext cx="487363" cy="487363"/>
          </a:xfrm>
          <a:prstGeom prst="rect">
            <a:avLst/>
          </a:prstGeom>
        </p:spPr>
      </p:pic>
      <p:sp>
        <p:nvSpPr>
          <p:cNvPr id="13" name="Text Box 1"/>
          <p:cNvSpPr txBox="1"/>
          <p:nvPr/>
        </p:nvSpPr>
        <p:spPr>
          <a:xfrm>
            <a:off x="-87087" y="5115364"/>
            <a:ext cx="205273" cy="81682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R="0" algn="ctr" defTabSz="914400">
              <a:lnSpc>
                <a:spcPct val="107000"/>
              </a:lnSpc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4400" b="1" kern="1200" cap="none" spc="0" normalizeH="0" baseline="0" noProof="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80712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4.07407E-6 L 0.49401 -0.1344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01" y="-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574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7" grpId="0"/>
      <p:bldP spid="9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94" y="-794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/>
        </p:nvSpPr>
        <p:spPr>
          <a:xfrm>
            <a:off x="3610946" y="1759954"/>
            <a:ext cx="5150500" cy="1501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solidFill>
                  <a:srgbClr val="FF0000"/>
                </a:solidFill>
              </a:rPr>
              <a:t>Tôi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nét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thẳng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</a:t>
            </a:r>
            <a:r>
              <a:rPr lang="en-US" dirty="0" err="1" smtClean="0">
                <a:solidFill>
                  <a:srgbClr val="FF0000"/>
                </a:solidFill>
              </a:rPr>
              <a:t>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dấu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chấm</a:t>
            </a:r>
            <a:r>
              <a:rPr lang="en-US" dirty="0" smtClean="0">
                <a:solidFill>
                  <a:srgbClr val="FF0000"/>
                </a:solidFill>
              </a:rPr>
              <a:t> ở </a:t>
            </a:r>
            <a:r>
              <a:rPr lang="en-US" dirty="0" err="1" smtClean="0">
                <a:solidFill>
                  <a:srgbClr val="FF0000"/>
                </a:solidFill>
              </a:rPr>
              <a:t>trên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Đồng Hồ Bấm Giờ Rung Chuông Vàng (mp3cut.net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54970" y="4154908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81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574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4197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554826" y="1149209"/>
            <a:ext cx="1082348" cy="455958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28700" b="1" i="0" u="none" strike="noStrike" kern="1200" cap="none" spc="0" normalizeH="0" baseline="0" noProof="0" dirty="0" err="1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35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25872"/>
            <a:ext cx="12192000" cy="6883872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/>
        </p:nvSpPr>
        <p:spPr>
          <a:xfrm>
            <a:off x="1094071" y="732957"/>
            <a:ext cx="10003857" cy="32045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17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705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93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81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82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84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87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89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smtClean="0">
                <a:solidFill>
                  <a:srgbClr val="FF0000"/>
                </a:solidFill>
              </a:rPr>
              <a:t>                   </a:t>
            </a:r>
            <a:r>
              <a:rPr lang="en-US" sz="6000" b="1" smtClean="0">
                <a:solidFill>
                  <a:srgbClr val="FF0000"/>
                </a:solidFill>
              </a:rPr>
              <a:t>C</a:t>
            </a:r>
            <a:r>
              <a:rPr lang="en-US" sz="6000" smtClean="0">
                <a:solidFill>
                  <a:srgbClr val="FF0000"/>
                </a:solidFill>
              </a:rPr>
              <a:t> </a:t>
            </a:r>
            <a:endParaRPr lang="en-US" sz="6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                    </a:t>
            </a:r>
          </a:p>
          <a:p>
            <a:pPr marL="0" indent="0">
              <a:buNone/>
            </a:pPr>
            <a:r>
              <a:rPr lang="en-US" sz="6000">
                <a:solidFill>
                  <a:srgbClr val="FF0000"/>
                </a:solidFill>
              </a:rPr>
              <a:t> </a:t>
            </a:r>
            <a:r>
              <a:rPr lang="en-US" sz="6000" smtClean="0">
                <a:solidFill>
                  <a:srgbClr val="FF0000"/>
                </a:solidFill>
              </a:rPr>
              <a:t>                         </a:t>
            </a:r>
            <a:r>
              <a:rPr lang="en-US" sz="6000" smtClean="0">
                <a:solidFill>
                  <a:srgbClr val="FF0000"/>
                </a:solidFill>
              </a:rPr>
              <a:t> </a:t>
            </a:r>
            <a:endParaRPr lang="en-US" sz="6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6000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2235" y="534213"/>
            <a:ext cx="410690" cy="121302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 dirty="0" err="1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1"/>
          <p:cNvSpPr txBox="1"/>
          <p:nvPr/>
        </p:nvSpPr>
        <p:spPr>
          <a:xfrm>
            <a:off x="3020830" y="511066"/>
            <a:ext cx="463588" cy="116673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R="0" algn="ctr" defTabSz="914400">
              <a:lnSpc>
                <a:spcPct val="107000"/>
              </a:lnSpc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7200" b="1" kern="1200" cap="none" spc="0" normalizeH="0" baseline="0" noProof="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4558" y="487919"/>
            <a:ext cx="410690" cy="121302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 dirty="0" err="1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1"/>
          <p:cNvSpPr txBox="1"/>
          <p:nvPr/>
        </p:nvSpPr>
        <p:spPr>
          <a:xfrm>
            <a:off x="7635689" y="487919"/>
            <a:ext cx="463588" cy="116673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R="0" algn="ctr" defTabSz="914400">
              <a:lnSpc>
                <a:spcPct val="107000"/>
              </a:lnSpc>
              <a:spcAft>
                <a:spcPts val="800"/>
              </a:spcAft>
              <a:buClrTx/>
              <a:buSzTx/>
              <a:buFontTx/>
              <a:buNone/>
              <a:defRPr/>
            </a:pPr>
            <a:r>
              <a:rPr kumimoji="0" lang="en-US" sz="7200" b="1" kern="1200" cap="none" spc="0" normalizeH="0" baseline="0" noProof="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VNI-Av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</a:p>
        </p:txBody>
      </p:sp>
      <p:pic>
        <p:nvPicPr>
          <p:cNvPr id="10" name="Đồng Hồ Bấm Giờ Rung Chuông Vàng (mp3cut.net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561859" y="3693837"/>
            <a:ext cx="487363" cy="48736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182286"/>
            <a:ext cx="85841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smtClean="0">
                <a:solidFill>
                  <a:srgbClr val="FF0000"/>
                </a:solidFill>
              </a:rPr>
              <a:t>C</a:t>
            </a:r>
            <a:endParaRPr lang="en-US" sz="60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729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7037E-6 L 0.7802 -0.515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10" y="-2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74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91130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/>
        </p:nvSpPr>
        <p:spPr>
          <a:xfrm>
            <a:off x="4892351" y="1044096"/>
            <a:ext cx="3869094" cy="327597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17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705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93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81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82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84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87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89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0" b="1" smtClean="0">
                <a:solidFill>
                  <a:srgbClr val="FF0000"/>
                </a:solidFill>
              </a:rPr>
              <a:t>I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483998"/>
            <a:ext cx="833413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600" b="1" smtClean="0">
                <a:solidFill>
                  <a:srgbClr val="FF0000"/>
                </a:solidFill>
              </a:rPr>
              <a:t>-</a:t>
            </a:r>
            <a:endParaRPr lang="en-US" sz="16600" b="1" dirty="0">
              <a:solidFill>
                <a:srgbClr val="FF0000"/>
              </a:solidFill>
            </a:endParaRPr>
          </a:p>
        </p:txBody>
      </p:sp>
      <p:pic>
        <p:nvPicPr>
          <p:cNvPr id="7" name="Đồng Hồ Bấm Giờ Rung Chuông Vàng (mp3cut.net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761445" y="4711959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84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07407E-6 L 0.42435 -0.4615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11" y="-2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74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87</Words>
  <Application>Microsoft Office PowerPoint</Application>
  <PresentationFormat>Widescreen</PresentationFormat>
  <Paragraphs>29</Paragraphs>
  <Slides>12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10</cp:revision>
  <dcterms:created xsi:type="dcterms:W3CDTF">2025-02-19T13:34:32Z</dcterms:created>
  <dcterms:modified xsi:type="dcterms:W3CDTF">2025-02-19T15:17:50Z</dcterms:modified>
</cp:coreProperties>
</file>