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1" r:id="rId1"/>
  </p:sldMasterIdLst>
  <p:notesMasterIdLst>
    <p:notesMasterId r:id="rId10"/>
  </p:notesMasterIdLst>
  <p:sldIdLst>
    <p:sldId id="292" r:id="rId2"/>
    <p:sldId id="302" r:id="rId3"/>
    <p:sldId id="257" r:id="rId4"/>
    <p:sldId id="293" r:id="rId5"/>
    <p:sldId id="297" r:id="rId6"/>
    <p:sldId id="300" r:id="rId7"/>
    <p:sldId id="303" r:id="rId8"/>
    <p:sldId id="304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CC"/>
    <a:srgbClr val="006600"/>
    <a:srgbClr val="3333CC"/>
    <a:srgbClr val="FF9900"/>
    <a:srgbClr val="9933FF"/>
    <a:srgbClr val="FF0000"/>
    <a:srgbClr val="0033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2473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48FD60C-1554-4C25-80EC-5A48B12A5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60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8DFD70-69AA-483B-BFE6-0C26422895B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8717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8DFD70-69AA-483B-BFE6-0C26422895B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76000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8DFD70-69AA-483B-BFE6-0C26422895B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2030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8DFD70-69AA-483B-BFE6-0C26422895B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67728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8DFD70-69AA-483B-BFE6-0C26422895B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3277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8DFD70-69AA-483B-BFE6-0C26422895B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2078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6376 w 794"/>
                <a:gd name="T1" fmla="*/ 2383 h 414"/>
                <a:gd name="T2" fmla="*/ 5702 w 794"/>
                <a:gd name="T3" fmla="*/ 1919 h 414"/>
                <a:gd name="T4" fmla="*/ 4466 w 794"/>
                <a:gd name="T5" fmla="*/ 1268 h 414"/>
                <a:gd name="T6" fmla="*/ 570 w 794"/>
                <a:gd name="T7" fmla="*/ 0 h 414"/>
                <a:gd name="T8" fmla="*/ 184 w 794"/>
                <a:gd name="T9" fmla="*/ 120 h 414"/>
                <a:gd name="T10" fmla="*/ 0 w 794"/>
                <a:gd name="T11" fmla="*/ 501 h 414"/>
                <a:gd name="T12" fmla="*/ 224 w 794"/>
                <a:gd name="T13" fmla="*/ 936 h 414"/>
                <a:gd name="T14" fmla="*/ 4577 w 794"/>
                <a:gd name="T15" fmla="*/ 2469 h 414"/>
                <a:gd name="T16" fmla="*/ 5531 w 794"/>
                <a:gd name="T17" fmla="*/ 2371 h 414"/>
                <a:gd name="T18" fmla="*/ 6302 w 794"/>
                <a:gd name="T19" fmla="*/ 2498 h 414"/>
                <a:gd name="T20" fmla="*/ 6376 w 794"/>
                <a:gd name="T21" fmla="*/ 2383 h 414"/>
                <a:gd name="T22" fmla="*/ 6376 w 794"/>
                <a:gd name="T23" fmla="*/ 2383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74 w 1586"/>
                <a:gd name="T1" fmla="*/ 0 h 821"/>
                <a:gd name="T2" fmla="*/ 2664 w 1586"/>
                <a:gd name="T3" fmla="*/ 781 h 821"/>
                <a:gd name="T4" fmla="*/ 2858 w 1586"/>
                <a:gd name="T5" fmla="*/ 960 h 821"/>
                <a:gd name="T6" fmla="*/ 3175 w 1586"/>
                <a:gd name="T7" fmla="*/ 1191 h 821"/>
                <a:gd name="T8" fmla="*/ 3133 w 1586"/>
                <a:gd name="T9" fmla="*/ 1235 h 821"/>
                <a:gd name="T10" fmla="*/ 2702 w 1586"/>
                <a:gd name="T11" fmla="*/ 1184 h 821"/>
                <a:gd name="T12" fmla="*/ 2292 w 1586"/>
                <a:gd name="T13" fmla="*/ 1220 h 821"/>
                <a:gd name="T14" fmla="*/ 83 w 1586"/>
                <a:gd name="T15" fmla="*/ 449 h 821"/>
                <a:gd name="T16" fmla="*/ 0 w 1586"/>
                <a:gd name="T17" fmla="*/ 226 h 821"/>
                <a:gd name="T18" fmla="*/ 92 w 1586"/>
                <a:gd name="T19" fmla="*/ 48 h 821"/>
                <a:gd name="T20" fmla="*/ 274 w 1586"/>
                <a:gd name="T21" fmla="*/ 0 h 821"/>
                <a:gd name="T22" fmla="*/ 27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92 h 747"/>
                <a:gd name="T2" fmla="*/ 1855 w 1049"/>
                <a:gd name="T3" fmla="*/ 1131 h 747"/>
                <a:gd name="T4" fmla="*/ 1889 w 1049"/>
                <a:gd name="T5" fmla="*/ 808 h 747"/>
                <a:gd name="T6" fmla="*/ 2111 w 1049"/>
                <a:gd name="T7" fmla="*/ 639 h 747"/>
                <a:gd name="T8" fmla="*/ 157 w 1049"/>
                <a:gd name="T9" fmla="*/ 0 h 747"/>
                <a:gd name="T10" fmla="*/ 0 w 1049"/>
                <a:gd name="T11" fmla="*/ 192 h 747"/>
                <a:gd name="T12" fmla="*/ 0 w 1049"/>
                <a:gd name="T13" fmla="*/ 492 h 747"/>
                <a:gd name="T14" fmla="*/ 0 w 1049"/>
                <a:gd name="T15" fmla="*/ 49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19 w 150"/>
                  <a:gd name="T1" fmla="*/ 0 h 173"/>
                  <a:gd name="T2" fmla="*/ 81 w 150"/>
                  <a:gd name="T3" fmla="*/ 101 h 173"/>
                  <a:gd name="T4" fmla="*/ 0 w 150"/>
                  <a:gd name="T5" fmla="*/ 265 h 173"/>
                  <a:gd name="T6" fmla="*/ 160 w 150"/>
                  <a:gd name="T7" fmla="*/ 245 h 173"/>
                  <a:gd name="T8" fmla="*/ 206 w 150"/>
                  <a:gd name="T9" fmla="*/ 129 h 173"/>
                  <a:gd name="T10" fmla="*/ 300 w 150"/>
                  <a:gd name="T11" fmla="*/ 41 h 173"/>
                  <a:gd name="T12" fmla="*/ 219 w 150"/>
                  <a:gd name="T13" fmla="*/ 0 h 173"/>
                  <a:gd name="T14" fmla="*/ 219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13 w 1684"/>
                  <a:gd name="T1" fmla="*/ 0 h 880"/>
                  <a:gd name="T2" fmla="*/ 126 w 1684"/>
                  <a:gd name="T3" fmla="*/ 79 h 880"/>
                  <a:gd name="T4" fmla="*/ 0 w 1684"/>
                  <a:gd name="T5" fmla="*/ 314 h 880"/>
                  <a:gd name="T6" fmla="*/ 135 w 1684"/>
                  <a:gd name="T7" fmla="*/ 541 h 880"/>
                  <a:gd name="T8" fmla="*/ 2373 w 1684"/>
                  <a:gd name="T9" fmla="*/ 1308 h 880"/>
                  <a:gd name="T10" fmla="*/ 2855 w 1684"/>
                  <a:gd name="T11" fmla="*/ 1260 h 880"/>
                  <a:gd name="T12" fmla="*/ 3245 w 1684"/>
                  <a:gd name="T13" fmla="*/ 1328 h 880"/>
                  <a:gd name="T14" fmla="*/ 3381 w 1684"/>
                  <a:gd name="T15" fmla="*/ 1220 h 880"/>
                  <a:gd name="T16" fmla="*/ 3015 w 1684"/>
                  <a:gd name="T17" fmla="*/ 1002 h 880"/>
                  <a:gd name="T18" fmla="*/ 2866 w 1684"/>
                  <a:gd name="T19" fmla="*/ 773 h 880"/>
                  <a:gd name="T20" fmla="*/ 2749 w 1684"/>
                  <a:gd name="T21" fmla="*/ 795 h 880"/>
                  <a:gd name="T22" fmla="*/ 2889 w 1684"/>
                  <a:gd name="T23" fmla="*/ 1002 h 880"/>
                  <a:gd name="T24" fmla="*/ 3168 w 1684"/>
                  <a:gd name="T25" fmla="*/ 1222 h 880"/>
                  <a:gd name="T26" fmla="*/ 2837 w 1684"/>
                  <a:gd name="T27" fmla="*/ 1188 h 880"/>
                  <a:gd name="T28" fmla="*/ 2447 w 1684"/>
                  <a:gd name="T29" fmla="*/ 1228 h 880"/>
                  <a:gd name="T30" fmla="*/ 2519 w 1684"/>
                  <a:gd name="T31" fmla="*/ 980 h 880"/>
                  <a:gd name="T32" fmla="*/ 2686 w 1684"/>
                  <a:gd name="T33" fmla="*/ 812 h 880"/>
                  <a:gd name="T34" fmla="*/ 2491 w 1684"/>
                  <a:gd name="T35" fmla="*/ 833 h 880"/>
                  <a:gd name="T36" fmla="*/ 2339 w 1684"/>
                  <a:gd name="T37" fmla="*/ 993 h 880"/>
                  <a:gd name="T38" fmla="*/ 2287 w 1684"/>
                  <a:gd name="T39" fmla="*/ 1194 h 880"/>
                  <a:gd name="T40" fmla="*/ 215 w 1684"/>
                  <a:gd name="T41" fmla="*/ 468 h 880"/>
                  <a:gd name="T42" fmla="*/ 160 w 1684"/>
                  <a:gd name="T43" fmla="*/ 324 h 880"/>
                  <a:gd name="T44" fmla="*/ 207 w 1684"/>
                  <a:gd name="T45" fmla="*/ 144 h 880"/>
                  <a:gd name="T46" fmla="*/ 435 w 1684"/>
                  <a:gd name="T47" fmla="*/ 0 h 880"/>
                  <a:gd name="T48" fmla="*/ 313 w 1684"/>
                  <a:gd name="T49" fmla="*/ 0 h 880"/>
                  <a:gd name="T50" fmla="*/ 31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01 w 1190"/>
                  <a:gd name="T1" fmla="*/ 0 h 500"/>
                  <a:gd name="T2" fmla="*/ 2389 w 1190"/>
                  <a:gd name="T3" fmla="*/ 739 h 500"/>
                  <a:gd name="T4" fmla="*/ 2159 w 1190"/>
                  <a:gd name="T5" fmla="*/ 754 h 500"/>
                  <a:gd name="T6" fmla="*/ 0 w 1190"/>
                  <a:gd name="T7" fmla="*/ 41 h 500"/>
                  <a:gd name="T8" fmla="*/ 201 w 1190"/>
                  <a:gd name="T9" fmla="*/ 0 h 500"/>
                  <a:gd name="T10" fmla="*/ 20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34 w 160"/>
                  <a:gd name="T1" fmla="*/ 0 h 335"/>
                  <a:gd name="T2" fmla="*/ 38 w 160"/>
                  <a:gd name="T3" fmla="*/ 159 h 335"/>
                  <a:gd name="T4" fmla="*/ 0 w 160"/>
                  <a:gd name="T5" fmla="*/ 344 h 335"/>
                  <a:gd name="T6" fmla="*/ 67 w 160"/>
                  <a:gd name="T7" fmla="*/ 470 h 335"/>
                  <a:gd name="T8" fmla="*/ 189 w 160"/>
                  <a:gd name="T9" fmla="*/ 502 h 335"/>
                  <a:gd name="T10" fmla="*/ 153 w 160"/>
                  <a:gd name="T11" fmla="*/ 230 h 335"/>
                  <a:gd name="T12" fmla="*/ 322 w 160"/>
                  <a:gd name="T13" fmla="*/ 26 h 335"/>
                  <a:gd name="T14" fmla="*/ 234 w 160"/>
                  <a:gd name="T15" fmla="*/ 0 h 335"/>
                  <a:gd name="T16" fmla="*/ 234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8 w 489"/>
                  <a:gd name="T1" fmla="*/ 52 h 296"/>
                  <a:gd name="T2" fmla="*/ 319 w 489"/>
                  <a:gd name="T3" fmla="*/ 100 h 296"/>
                  <a:gd name="T4" fmla="*/ 647 w 489"/>
                  <a:gd name="T5" fmla="*/ 207 h 296"/>
                  <a:gd name="T6" fmla="*/ 879 w 489"/>
                  <a:gd name="T7" fmla="*/ 368 h 296"/>
                  <a:gd name="T8" fmla="*/ 651 w 489"/>
                  <a:gd name="T9" fmla="*/ 348 h 296"/>
                  <a:gd name="T10" fmla="*/ 277 w 489"/>
                  <a:gd name="T11" fmla="*/ 221 h 296"/>
                  <a:gd name="T12" fmla="*/ 100 w 489"/>
                  <a:gd name="T13" fmla="*/ 121 h 296"/>
                  <a:gd name="T14" fmla="*/ 213 w 489"/>
                  <a:gd name="T15" fmla="*/ 246 h 296"/>
                  <a:gd name="T16" fmla="*/ 543 w 489"/>
                  <a:gd name="T17" fmla="*/ 408 h 296"/>
                  <a:gd name="T18" fmla="*/ 930 w 489"/>
                  <a:gd name="T19" fmla="*/ 448 h 296"/>
                  <a:gd name="T20" fmla="*/ 976 w 489"/>
                  <a:gd name="T21" fmla="*/ 338 h 296"/>
                  <a:gd name="T22" fmla="*/ 787 w 489"/>
                  <a:gd name="T23" fmla="*/ 182 h 296"/>
                  <a:gd name="T24" fmla="*/ 339 w 489"/>
                  <a:gd name="T25" fmla="*/ 26 h 296"/>
                  <a:gd name="T26" fmla="*/ 0 w 489"/>
                  <a:gd name="T27" fmla="*/ 0 h 296"/>
                  <a:gd name="T28" fmla="*/ 28 w 489"/>
                  <a:gd name="T29" fmla="*/ 52 h 296"/>
                  <a:gd name="T30" fmla="*/ 28 w 489"/>
                  <a:gd name="T31" fmla="*/ 5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498 w 794"/>
                <a:gd name="T1" fmla="*/ 198 h 414"/>
                <a:gd name="T2" fmla="*/ 445 w 794"/>
                <a:gd name="T3" fmla="*/ 159 h 414"/>
                <a:gd name="T4" fmla="*/ 349 w 794"/>
                <a:gd name="T5" fmla="*/ 105 h 414"/>
                <a:gd name="T6" fmla="*/ 44 w 794"/>
                <a:gd name="T7" fmla="*/ 0 h 414"/>
                <a:gd name="T8" fmla="*/ 14 w 794"/>
                <a:gd name="T9" fmla="*/ 10 h 414"/>
                <a:gd name="T10" fmla="*/ 0 w 794"/>
                <a:gd name="T11" fmla="*/ 42 h 414"/>
                <a:gd name="T12" fmla="*/ 17 w 794"/>
                <a:gd name="T13" fmla="*/ 78 h 414"/>
                <a:gd name="T14" fmla="*/ 358 w 794"/>
                <a:gd name="T15" fmla="*/ 205 h 414"/>
                <a:gd name="T16" fmla="*/ 433 w 794"/>
                <a:gd name="T17" fmla="*/ 197 h 414"/>
                <a:gd name="T18" fmla="*/ 493 w 794"/>
                <a:gd name="T19" fmla="*/ 207 h 414"/>
                <a:gd name="T20" fmla="*/ 498 w 794"/>
                <a:gd name="T21" fmla="*/ 198 h 414"/>
                <a:gd name="T22" fmla="*/ 498 w 794"/>
                <a:gd name="T23" fmla="*/ 19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21 w 1586"/>
                <a:gd name="T1" fmla="*/ 0 h 821"/>
                <a:gd name="T2" fmla="*/ 208 w 1586"/>
                <a:gd name="T3" fmla="*/ 65 h 821"/>
                <a:gd name="T4" fmla="*/ 223 w 1586"/>
                <a:gd name="T5" fmla="*/ 79 h 821"/>
                <a:gd name="T6" fmla="*/ 248 w 1586"/>
                <a:gd name="T7" fmla="*/ 99 h 821"/>
                <a:gd name="T8" fmla="*/ 245 w 1586"/>
                <a:gd name="T9" fmla="*/ 102 h 821"/>
                <a:gd name="T10" fmla="*/ 211 w 1586"/>
                <a:gd name="T11" fmla="*/ 98 h 821"/>
                <a:gd name="T12" fmla="*/ 179 w 1586"/>
                <a:gd name="T13" fmla="*/ 101 h 821"/>
                <a:gd name="T14" fmla="*/ 7 w 1586"/>
                <a:gd name="T15" fmla="*/ 37 h 821"/>
                <a:gd name="T16" fmla="*/ 0 w 1586"/>
                <a:gd name="T17" fmla="*/ 19 h 821"/>
                <a:gd name="T18" fmla="*/ 7 w 1586"/>
                <a:gd name="T19" fmla="*/ 4 h 821"/>
                <a:gd name="T20" fmla="*/ 21 w 1586"/>
                <a:gd name="T21" fmla="*/ 0 h 821"/>
                <a:gd name="T22" fmla="*/ 2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41 h 747"/>
                <a:gd name="T2" fmla="*/ 145 w 1049"/>
                <a:gd name="T3" fmla="*/ 94 h 747"/>
                <a:gd name="T4" fmla="*/ 148 w 1049"/>
                <a:gd name="T5" fmla="*/ 67 h 747"/>
                <a:gd name="T6" fmla="*/ 165 w 1049"/>
                <a:gd name="T7" fmla="*/ 53 h 747"/>
                <a:gd name="T8" fmla="*/ 12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7 w 150"/>
                  <a:gd name="T1" fmla="*/ 0 h 173"/>
                  <a:gd name="T2" fmla="*/ 6 w 150"/>
                  <a:gd name="T3" fmla="*/ 8 h 173"/>
                  <a:gd name="T4" fmla="*/ 0 w 150"/>
                  <a:gd name="T5" fmla="*/ 22 h 173"/>
                  <a:gd name="T6" fmla="*/ 12 w 150"/>
                  <a:gd name="T7" fmla="*/ 20 h 173"/>
                  <a:gd name="T8" fmla="*/ 16 w 150"/>
                  <a:gd name="T9" fmla="*/ 11 h 173"/>
                  <a:gd name="T10" fmla="*/ 23 w 150"/>
                  <a:gd name="T11" fmla="*/ 4 h 173"/>
                  <a:gd name="T12" fmla="*/ 17 w 150"/>
                  <a:gd name="T13" fmla="*/ 0 h 173"/>
                  <a:gd name="T14" fmla="*/ 1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25 w 1684"/>
                  <a:gd name="T1" fmla="*/ 0 h 880"/>
                  <a:gd name="T2" fmla="*/ 10 w 1684"/>
                  <a:gd name="T3" fmla="*/ 6 h 880"/>
                  <a:gd name="T4" fmla="*/ 0 w 1684"/>
                  <a:gd name="T5" fmla="*/ 26 h 880"/>
                  <a:gd name="T6" fmla="*/ 11 w 1684"/>
                  <a:gd name="T7" fmla="*/ 45 h 880"/>
                  <a:gd name="T8" fmla="*/ 185 w 1684"/>
                  <a:gd name="T9" fmla="*/ 108 h 880"/>
                  <a:gd name="T10" fmla="*/ 223 w 1684"/>
                  <a:gd name="T11" fmla="*/ 104 h 880"/>
                  <a:gd name="T12" fmla="*/ 253 w 1684"/>
                  <a:gd name="T13" fmla="*/ 110 h 880"/>
                  <a:gd name="T14" fmla="*/ 264 w 1684"/>
                  <a:gd name="T15" fmla="*/ 101 h 880"/>
                  <a:gd name="T16" fmla="*/ 236 w 1684"/>
                  <a:gd name="T17" fmla="*/ 83 h 880"/>
                  <a:gd name="T18" fmla="*/ 224 w 1684"/>
                  <a:gd name="T19" fmla="*/ 64 h 880"/>
                  <a:gd name="T20" fmla="*/ 215 w 1684"/>
                  <a:gd name="T21" fmla="*/ 66 h 880"/>
                  <a:gd name="T22" fmla="*/ 226 w 1684"/>
                  <a:gd name="T23" fmla="*/ 83 h 880"/>
                  <a:gd name="T24" fmla="*/ 248 w 1684"/>
                  <a:gd name="T25" fmla="*/ 101 h 880"/>
                  <a:gd name="T26" fmla="*/ 222 w 1684"/>
                  <a:gd name="T27" fmla="*/ 98 h 880"/>
                  <a:gd name="T28" fmla="*/ 191 w 1684"/>
                  <a:gd name="T29" fmla="*/ 102 h 880"/>
                  <a:gd name="T30" fmla="*/ 197 w 1684"/>
                  <a:gd name="T31" fmla="*/ 81 h 880"/>
                  <a:gd name="T32" fmla="*/ 210 w 1684"/>
                  <a:gd name="T33" fmla="*/ 67 h 880"/>
                  <a:gd name="T34" fmla="*/ 195 w 1684"/>
                  <a:gd name="T35" fmla="*/ 69 h 880"/>
                  <a:gd name="T36" fmla="*/ 183 w 1684"/>
                  <a:gd name="T37" fmla="*/ 82 h 880"/>
                  <a:gd name="T38" fmla="*/ 179 w 1684"/>
                  <a:gd name="T39" fmla="*/ 99 h 880"/>
                  <a:gd name="T40" fmla="*/ 17 w 1684"/>
                  <a:gd name="T41" fmla="*/ 39 h 880"/>
                  <a:gd name="T42" fmla="*/ 13 w 1684"/>
                  <a:gd name="T43" fmla="*/ 27 h 880"/>
                  <a:gd name="T44" fmla="*/ 16 w 1684"/>
                  <a:gd name="T45" fmla="*/ 12 h 880"/>
                  <a:gd name="T46" fmla="*/ 34 w 1684"/>
                  <a:gd name="T47" fmla="*/ 0 h 880"/>
                  <a:gd name="T48" fmla="*/ 25 w 1684"/>
                  <a:gd name="T49" fmla="*/ 0 h 880"/>
                  <a:gd name="T50" fmla="*/ 25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6 w 1190"/>
                  <a:gd name="T1" fmla="*/ 0 h 500"/>
                  <a:gd name="T2" fmla="*/ 187 w 1190"/>
                  <a:gd name="T3" fmla="*/ 61 h 500"/>
                  <a:gd name="T4" fmla="*/ 169 w 1190"/>
                  <a:gd name="T5" fmla="*/ 62 h 500"/>
                  <a:gd name="T6" fmla="*/ 0 w 1190"/>
                  <a:gd name="T7" fmla="*/ 4 h 500"/>
                  <a:gd name="T8" fmla="*/ 16 w 1190"/>
                  <a:gd name="T9" fmla="*/ 0 h 500"/>
                  <a:gd name="T10" fmla="*/ 1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8 w 160"/>
                  <a:gd name="T1" fmla="*/ 0 h 335"/>
                  <a:gd name="T2" fmla="*/ 3 w 160"/>
                  <a:gd name="T3" fmla="*/ 13 h 335"/>
                  <a:gd name="T4" fmla="*/ 0 w 160"/>
                  <a:gd name="T5" fmla="*/ 29 h 335"/>
                  <a:gd name="T6" fmla="*/ 5 w 160"/>
                  <a:gd name="T7" fmla="*/ 39 h 335"/>
                  <a:gd name="T8" fmla="*/ 15 w 160"/>
                  <a:gd name="T9" fmla="*/ 42 h 335"/>
                  <a:gd name="T10" fmla="*/ 12 w 160"/>
                  <a:gd name="T11" fmla="*/ 19 h 335"/>
                  <a:gd name="T12" fmla="*/ 25 w 160"/>
                  <a:gd name="T13" fmla="*/ 2 h 335"/>
                  <a:gd name="T14" fmla="*/ 18 w 160"/>
                  <a:gd name="T15" fmla="*/ 0 h 335"/>
                  <a:gd name="T16" fmla="*/ 1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2 w 489"/>
                  <a:gd name="T1" fmla="*/ 4 h 296"/>
                  <a:gd name="T2" fmla="*/ 25 w 489"/>
                  <a:gd name="T3" fmla="*/ 8 h 296"/>
                  <a:gd name="T4" fmla="*/ 51 w 489"/>
                  <a:gd name="T5" fmla="*/ 17 h 296"/>
                  <a:gd name="T6" fmla="*/ 69 w 489"/>
                  <a:gd name="T7" fmla="*/ 30 h 296"/>
                  <a:gd name="T8" fmla="*/ 51 w 489"/>
                  <a:gd name="T9" fmla="*/ 28 h 296"/>
                  <a:gd name="T10" fmla="*/ 22 w 489"/>
                  <a:gd name="T11" fmla="*/ 18 h 296"/>
                  <a:gd name="T12" fmla="*/ 8 w 489"/>
                  <a:gd name="T13" fmla="*/ 10 h 296"/>
                  <a:gd name="T14" fmla="*/ 17 w 489"/>
                  <a:gd name="T15" fmla="*/ 20 h 296"/>
                  <a:gd name="T16" fmla="*/ 42 w 489"/>
                  <a:gd name="T17" fmla="*/ 33 h 296"/>
                  <a:gd name="T18" fmla="*/ 73 w 489"/>
                  <a:gd name="T19" fmla="*/ 37 h 296"/>
                  <a:gd name="T20" fmla="*/ 76 w 489"/>
                  <a:gd name="T21" fmla="*/ 28 h 296"/>
                  <a:gd name="T22" fmla="*/ 62 w 489"/>
                  <a:gd name="T23" fmla="*/ 15 h 296"/>
                  <a:gd name="T24" fmla="*/ 26 w 489"/>
                  <a:gd name="T25" fmla="*/ 2 h 296"/>
                  <a:gd name="T26" fmla="*/ 0 w 489"/>
                  <a:gd name="T27" fmla="*/ 0 h 296"/>
                  <a:gd name="T28" fmla="*/ 2 w 489"/>
                  <a:gd name="T29" fmla="*/ 4 h 296"/>
                  <a:gd name="T30" fmla="*/ 2 w 489"/>
                  <a:gd name="T31" fmla="*/ 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056447500 w 4288"/>
              <a:gd name="T3" fmla="*/ 645160443 h 459"/>
              <a:gd name="T4" fmla="*/ 2147483647 w 4288"/>
              <a:gd name="T5" fmla="*/ 362902749 h 459"/>
              <a:gd name="T6" fmla="*/ 2147483647 w 4288"/>
              <a:gd name="T7" fmla="*/ 947579400 h 459"/>
              <a:gd name="T8" fmla="*/ 2147483647 w 4288"/>
              <a:gd name="T9" fmla="*/ 383064013 h 459"/>
              <a:gd name="T10" fmla="*/ 2147483647 w 4288"/>
              <a:gd name="T11" fmla="*/ 1149192039 h 459"/>
              <a:gd name="T12" fmla="*/ 2147483647 w 4288"/>
              <a:gd name="T13" fmla="*/ 342741485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80645000 h 240"/>
              <a:gd name="T2" fmla="*/ 705643750 w 560"/>
              <a:gd name="T3" fmla="*/ 362902500 h 240"/>
              <a:gd name="T4" fmla="*/ 1129030000 w 560"/>
              <a:gd name="T5" fmla="*/ 40322500 h 240"/>
              <a:gd name="T6" fmla="*/ 1411287500 w 560"/>
              <a:gd name="T7" fmla="*/ 6048375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/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4C0BF-2FDA-4C20-8B69-C61484F90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A0508-4650-46E9-8A7A-1AF38DF4D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E490F-ACC9-491C-B3F3-3700E2F04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EBFAC-4A0D-4702-A485-025A0E36D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9EE4F-37DE-4EE7-9FE6-F56B67542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8B598-8C9C-403E-BC7E-7D481E491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0247A-5873-4C60-A298-31BCE159B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8ED82-41A4-4367-AAC7-2AD41C6BD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D78E4-EC3A-4E84-A286-B8738FA8E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038A5-2712-4404-8799-50C251A8F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C54B1-BF89-479C-A0E6-C52320252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83C20-B307-42D7-A48B-CC334127D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465160249 w 2903"/>
              <a:gd name="T1" fmla="*/ 138463012 h 3686"/>
              <a:gd name="T2" fmla="*/ 411001033 w 2903"/>
              <a:gd name="T3" fmla="*/ 25582090 h 3686"/>
              <a:gd name="T4" fmla="*/ 359085058 w 2903"/>
              <a:gd name="T5" fmla="*/ 0 h 3686"/>
              <a:gd name="T6" fmla="*/ 17625693 w 2903"/>
              <a:gd name="T7" fmla="*/ 898890480 h 3686"/>
              <a:gd name="T8" fmla="*/ 17625693 w 2903"/>
              <a:gd name="T9" fmla="*/ 1032237527 h 3686"/>
              <a:gd name="T10" fmla="*/ 0 w 2903"/>
              <a:gd name="T11" fmla="*/ 1161107043 h 3686"/>
              <a:gd name="T12" fmla="*/ 11536839 w 2903"/>
              <a:gd name="T13" fmla="*/ 1178694836 h 3686"/>
              <a:gd name="T14" fmla="*/ 70663288 w 2903"/>
              <a:gd name="T15" fmla="*/ 1072849144 h 3686"/>
              <a:gd name="T16" fmla="*/ 118573533 w 2903"/>
              <a:gd name="T17" fmla="*/ 1032237527 h 3686"/>
              <a:gd name="T18" fmla="*/ 465160249 w 2903"/>
              <a:gd name="T19" fmla="*/ 138463012 h 3686"/>
              <a:gd name="T20" fmla="*/ 465160249 w 2903"/>
              <a:gd name="T21" fmla="*/ 138463012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.VnTime" pitchFamily="34" charset="0"/>
              </a:defRPr>
            </a:lvl1pPr>
          </a:lstStyle>
          <a:p>
            <a:pPr>
              <a:defRPr/>
            </a:pPr>
            <a:fld id="{62DFBE11-4630-4CD9-B9EE-22A64B632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367400126 w 2911"/>
              <a:gd name="T1" fmla="*/ 0 h 3703"/>
              <a:gd name="T2" fmla="*/ 20829548 w 2911"/>
              <a:gd name="T3" fmla="*/ 909239838 h 3703"/>
              <a:gd name="T4" fmla="*/ 20989661 w 2911"/>
              <a:gd name="T5" fmla="*/ 1026623476 h 3703"/>
              <a:gd name="T6" fmla="*/ 0 w 2911"/>
              <a:gd name="T7" fmla="*/ 1165174497 h 3703"/>
              <a:gd name="T8" fmla="*/ 8011272 w 2911"/>
              <a:gd name="T9" fmla="*/ 1187624598 h 3703"/>
              <a:gd name="T10" fmla="*/ 67615873 w 2911"/>
              <a:gd name="T11" fmla="*/ 1075051858 h 3703"/>
              <a:gd name="T12" fmla="*/ 122252957 w 2911"/>
              <a:gd name="T13" fmla="*/ 1032717091 h 3703"/>
              <a:gd name="T14" fmla="*/ 466420234 w 2911"/>
              <a:gd name="T15" fmla="*/ 137267738 h 3703"/>
              <a:gd name="T16" fmla="*/ 414827305 w 2911"/>
              <a:gd name="T17" fmla="*/ 30789179 h 3703"/>
              <a:gd name="T18" fmla="*/ 367400126 w 2911"/>
              <a:gd name="T19" fmla="*/ 0 h 3703"/>
              <a:gd name="T20" fmla="*/ 36740012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795925910 h 2777"/>
              <a:gd name="T2" fmla="*/ 69271991 w 2561"/>
              <a:gd name="T3" fmla="*/ 817705678 h 2777"/>
              <a:gd name="T4" fmla="*/ 118018666 w 2561"/>
              <a:gd name="T5" fmla="*/ 889450897 h 2777"/>
              <a:gd name="T6" fmla="*/ 410660494 w 2561"/>
              <a:gd name="T7" fmla="*/ 127796260 h 2777"/>
              <a:gd name="T8" fmla="*/ 339624568 w 2561"/>
              <a:gd name="T9" fmla="*/ 26263738 h 2777"/>
              <a:gd name="T10" fmla="*/ 304347469 w 2561"/>
              <a:gd name="T11" fmla="*/ 0 h 2777"/>
              <a:gd name="T12" fmla="*/ 0 w 2561"/>
              <a:gd name="T13" fmla="*/ 795925910 h 2777"/>
              <a:gd name="T14" fmla="*/ 0 w 2561"/>
              <a:gd name="T15" fmla="*/ 79592591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397 w 2177"/>
                <a:gd name="T1" fmla="*/ 315 h 1298"/>
                <a:gd name="T2" fmla="*/ 355 w 2177"/>
                <a:gd name="T3" fmla="*/ 277 h 1298"/>
                <a:gd name="T4" fmla="*/ 333 w 2177"/>
                <a:gd name="T5" fmla="*/ 120 h 1298"/>
                <a:gd name="T6" fmla="*/ 535 w 2177"/>
                <a:gd name="T7" fmla="*/ 83 h 1298"/>
                <a:gd name="T8" fmla="*/ 545 w 2177"/>
                <a:gd name="T9" fmla="*/ 51 h 1298"/>
                <a:gd name="T10" fmla="*/ 525 w 2177"/>
                <a:gd name="T11" fmla="*/ 25 h 1298"/>
                <a:gd name="T12" fmla="*/ 319 w 2177"/>
                <a:gd name="T13" fmla="*/ 53 h 1298"/>
                <a:gd name="T14" fmla="*/ 305 w 2177"/>
                <a:gd name="T15" fmla="*/ 8 h 1298"/>
                <a:gd name="T16" fmla="*/ 272 w 2177"/>
                <a:gd name="T17" fmla="*/ 0 h 1298"/>
                <a:gd name="T18" fmla="*/ 240 w 2177"/>
                <a:gd name="T19" fmla="*/ 7 h 1298"/>
                <a:gd name="T20" fmla="*/ 222 w 2177"/>
                <a:gd name="T21" fmla="*/ 27 h 1298"/>
                <a:gd name="T22" fmla="*/ 235 w 2177"/>
                <a:gd name="T23" fmla="*/ 72 h 1298"/>
                <a:gd name="T24" fmla="*/ 165 w 2177"/>
                <a:gd name="T25" fmla="*/ 111 h 1298"/>
                <a:gd name="T26" fmla="*/ 246 w 2177"/>
                <a:gd name="T27" fmla="*/ 119 h 1298"/>
                <a:gd name="T28" fmla="*/ 278 w 2177"/>
                <a:gd name="T29" fmla="*/ 223 h 1298"/>
                <a:gd name="T30" fmla="*/ 36 w 2177"/>
                <a:gd name="T31" fmla="*/ 118 h 1298"/>
                <a:gd name="T32" fmla="*/ 12 w 2177"/>
                <a:gd name="T33" fmla="*/ 128 h 1298"/>
                <a:gd name="T34" fmla="*/ 0 w 2177"/>
                <a:gd name="T35" fmla="*/ 159 h 1298"/>
                <a:gd name="T36" fmla="*/ 14 w 2177"/>
                <a:gd name="T37" fmla="*/ 195 h 1298"/>
                <a:gd name="T38" fmla="*/ 285 w 2177"/>
                <a:gd name="T39" fmla="*/ 322 h 1298"/>
                <a:gd name="T40" fmla="*/ 345 w 2177"/>
                <a:gd name="T41" fmla="*/ 314 h 1298"/>
                <a:gd name="T42" fmla="*/ 393 w 2177"/>
                <a:gd name="T43" fmla="*/ 325 h 1298"/>
                <a:gd name="T44" fmla="*/ 397 w 2177"/>
                <a:gd name="T45" fmla="*/ 315 h 1298"/>
                <a:gd name="T46" fmla="*/ 397 w 2177"/>
                <a:gd name="T47" fmla="*/ 315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2 h 258"/>
                <a:gd name="T2" fmla="*/ 30 w 143"/>
                <a:gd name="T3" fmla="*/ 0 h 258"/>
                <a:gd name="T4" fmla="*/ 35 w 143"/>
                <a:gd name="T5" fmla="*/ 59 h 258"/>
                <a:gd name="T6" fmla="*/ 2 w 143"/>
                <a:gd name="T7" fmla="*/ 65 h 258"/>
                <a:gd name="T8" fmla="*/ 0 w 143"/>
                <a:gd name="T9" fmla="*/ 2 h 258"/>
                <a:gd name="T10" fmla="*/ 0 w 143"/>
                <a:gd name="T11" fmla="*/ 2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34 w 1586"/>
                <a:gd name="T1" fmla="*/ 0 h 821"/>
                <a:gd name="T2" fmla="*/ 332 w 1586"/>
                <a:gd name="T3" fmla="*/ 129 h 821"/>
                <a:gd name="T4" fmla="*/ 356 w 1586"/>
                <a:gd name="T5" fmla="*/ 159 h 821"/>
                <a:gd name="T6" fmla="*/ 396 w 1586"/>
                <a:gd name="T7" fmla="*/ 198 h 821"/>
                <a:gd name="T8" fmla="*/ 391 w 1586"/>
                <a:gd name="T9" fmla="*/ 205 h 821"/>
                <a:gd name="T10" fmla="*/ 337 w 1586"/>
                <a:gd name="T11" fmla="*/ 196 h 821"/>
                <a:gd name="T12" fmla="*/ 286 w 1586"/>
                <a:gd name="T13" fmla="*/ 202 h 821"/>
                <a:gd name="T14" fmla="*/ 10 w 1586"/>
                <a:gd name="T15" fmla="*/ 74 h 821"/>
                <a:gd name="T16" fmla="*/ 0 w 1586"/>
                <a:gd name="T17" fmla="*/ 37 h 821"/>
                <a:gd name="T18" fmla="*/ 11 w 1586"/>
                <a:gd name="T19" fmla="*/ 8 h 821"/>
                <a:gd name="T20" fmla="*/ 34 w 1586"/>
                <a:gd name="T21" fmla="*/ 0 h 821"/>
                <a:gd name="T22" fmla="*/ 3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82 h 747"/>
                <a:gd name="T2" fmla="*/ 231 w 1049"/>
                <a:gd name="T3" fmla="*/ 187 h 747"/>
                <a:gd name="T4" fmla="*/ 235 w 1049"/>
                <a:gd name="T5" fmla="*/ 134 h 747"/>
                <a:gd name="T6" fmla="*/ 263 w 1049"/>
                <a:gd name="T7" fmla="*/ 106 h 747"/>
                <a:gd name="T8" fmla="*/ 20 w 1049"/>
                <a:gd name="T9" fmla="*/ 0 h 747"/>
                <a:gd name="T10" fmla="*/ 0 w 1049"/>
                <a:gd name="T11" fmla="*/ 32 h 747"/>
                <a:gd name="T12" fmla="*/ 0 w 1049"/>
                <a:gd name="T13" fmla="*/ 82 h 747"/>
                <a:gd name="T14" fmla="*/ 0 w 1049"/>
                <a:gd name="T15" fmla="*/ 8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7 h 241"/>
                <a:gd name="T2" fmla="*/ 39 w 272"/>
                <a:gd name="T3" fmla="*/ 0 h 241"/>
                <a:gd name="T4" fmla="*/ 62 w 272"/>
                <a:gd name="T5" fmla="*/ 9 h 241"/>
                <a:gd name="T6" fmla="*/ 67 w 272"/>
                <a:gd name="T7" fmla="*/ 35 h 241"/>
                <a:gd name="T8" fmla="*/ 40 w 272"/>
                <a:gd name="T9" fmla="*/ 37 h 241"/>
                <a:gd name="T10" fmla="*/ 8 w 272"/>
                <a:gd name="T11" fmla="*/ 61 h 241"/>
                <a:gd name="T12" fmla="*/ 0 w 272"/>
                <a:gd name="T13" fmla="*/ 7 h 241"/>
                <a:gd name="T14" fmla="*/ 0 w 272"/>
                <a:gd name="T15" fmla="*/ 7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38 w 152"/>
                <a:gd name="T1" fmla="*/ 1 h 224"/>
                <a:gd name="T2" fmla="*/ 38 w 152"/>
                <a:gd name="T3" fmla="*/ 56 h 224"/>
                <a:gd name="T4" fmla="*/ 0 w 152"/>
                <a:gd name="T5" fmla="*/ 2 h 224"/>
                <a:gd name="T6" fmla="*/ 18 w 152"/>
                <a:gd name="T7" fmla="*/ 0 h 224"/>
                <a:gd name="T8" fmla="*/ 38 w 152"/>
                <a:gd name="T9" fmla="*/ 1 h 224"/>
                <a:gd name="T10" fmla="*/ 38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20 h 764"/>
                <a:gd name="T2" fmla="*/ 22 w 386"/>
                <a:gd name="T3" fmla="*/ 0 h 764"/>
                <a:gd name="T4" fmla="*/ 58 w 386"/>
                <a:gd name="T5" fmla="*/ 2 h 764"/>
                <a:gd name="T6" fmla="*/ 97 w 386"/>
                <a:gd name="T7" fmla="*/ 192 h 764"/>
                <a:gd name="T8" fmla="*/ 70 w 386"/>
                <a:gd name="T9" fmla="*/ 181 h 764"/>
                <a:gd name="T10" fmla="*/ 38 w 386"/>
                <a:gd name="T11" fmla="*/ 170 h 764"/>
                <a:gd name="T12" fmla="*/ 0 w 386"/>
                <a:gd name="T13" fmla="*/ 20 h 764"/>
                <a:gd name="T14" fmla="*/ 0 w 386"/>
                <a:gd name="T15" fmla="*/ 2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73 w 728"/>
                <a:gd name="T1" fmla="*/ 0 h 348"/>
                <a:gd name="T2" fmla="*/ 0 w 728"/>
                <a:gd name="T3" fmla="*/ 27 h 348"/>
                <a:gd name="T4" fmla="*/ 7 w 728"/>
                <a:gd name="T5" fmla="*/ 87 h 348"/>
                <a:gd name="T6" fmla="*/ 179 w 728"/>
                <a:gd name="T7" fmla="*/ 60 h 348"/>
                <a:gd name="T8" fmla="*/ 182 w 728"/>
                <a:gd name="T9" fmla="*/ 11 h 348"/>
                <a:gd name="T10" fmla="*/ 173 w 728"/>
                <a:gd name="T11" fmla="*/ 0 h 348"/>
                <a:gd name="T12" fmla="*/ 173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68 w 312"/>
                <a:gd name="T1" fmla="*/ 0 h 135"/>
                <a:gd name="T2" fmla="*/ 0 w 312"/>
                <a:gd name="T3" fmla="*/ 19 h 135"/>
                <a:gd name="T4" fmla="*/ 78 w 312"/>
                <a:gd name="T5" fmla="*/ 33 h 135"/>
                <a:gd name="T6" fmla="*/ 68 w 312"/>
                <a:gd name="T7" fmla="*/ 0 h 135"/>
                <a:gd name="T8" fmla="*/ 68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26 h 175"/>
                    <a:gd name="T2" fmla="*/ 29 w 313"/>
                    <a:gd name="T3" fmla="*/ 2 h 175"/>
                    <a:gd name="T4" fmla="*/ 54 w 313"/>
                    <a:gd name="T5" fmla="*/ 0 h 175"/>
                    <a:gd name="T6" fmla="*/ 73 w 313"/>
                    <a:gd name="T7" fmla="*/ 6 h 175"/>
                    <a:gd name="T8" fmla="*/ 79 w 313"/>
                    <a:gd name="T9" fmla="*/ 22 h 175"/>
                    <a:gd name="T10" fmla="*/ 42 w 313"/>
                    <a:gd name="T11" fmla="*/ 16 h 175"/>
                    <a:gd name="T12" fmla="*/ 19 w 313"/>
                    <a:gd name="T13" fmla="*/ 25 h 175"/>
                    <a:gd name="T14" fmla="*/ 4 w 313"/>
                    <a:gd name="T15" fmla="*/ 43 h 175"/>
                    <a:gd name="T16" fmla="*/ 0 w 313"/>
                    <a:gd name="T17" fmla="*/ 26 h 175"/>
                    <a:gd name="T18" fmla="*/ 0 w 313"/>
                    <a:gd name="T19" fmla="*/ 2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0 h 266"/>
                    <a:gd name="T2" fmla="*/ 40 w 230"/>
                    <a:gd name="T3" fmla="*/ 67 h 266"/>
                    <a:gd name="T4" fmla="*/ 58 w 230"/>
                    <a:gd name="T5" fmla="*/ 63 h 266"/>
                    <a:gd name="T6" fmla="*/ 56 w 230"/>
                    <a:gd name="T7" fmla="*/ 5 h 266"/>
                    <a:gd name="T8" fmla="*/ 42 w 230"/>
                    <a:gd name="T9" fmla="*/ 0 h 266"/>
                    <a:gd name="T10" fmla="*/ 45 w 230"/>
                    <a:gd name="T11" fmla="*/ 50 h 266"/>
                    <a:gd name="T12" fmla="*/ 18 w 230"/>
                    <a:gd name="T13" fmla="*/ 1 h 266"/>
                    <a:gd name="T14" fmla="*/ 0 w 230"/>
                    <a:gd name="T15" fmla="*/ 10 h 266"/>
                    <a:gd name="T16" fmla="*/ 0 w 230"/>
                    <a:gd name="T17" fmla="*/ 1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5 h 234"/>
                    <a:gd name="T2" fmla="*/ 9 w 87"/>
                    <a:gd name="T3" fmla="*/ 24 h 234"/>
                    <a:gd name="T4" fmla="*/ 11 w 87"/>
                    <a:gd name="T5" fmla="*/ 39 h 234"/>
                    <a:gd name="T6" fmla="*/ 6 w 87"/>
                    <a:gd name="T7" fmla="*/ 59 h 234"/>
                    <a:gd name="T8" fmla="*/ 20 w 87"/>
                    <a:gd name="T9" fmla="*/ 55 h 234"/>
                    <a:gd name="T10" fmla="*/ 21 w 87"/>
                    <a:gd name="T11" fmla="*/ 29 h 234"/>
                    <a:gd name="T12" fmla="*/ 11 w 87"/>
                    <a:gd name="T13" fmla="*/ 0 h 234"/>
                    <a:gd name="T14" fmla="*/ 0 w 87"/>
                    <a:gd name="T15" fmla="*/ 5 h 234"/>
                    <a:gd name="T16" fmla="*/ 0 w 87"/>
                    <a:gd name="T17" fmla="*/ 5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25 w 1190"/>
                  <a:gd name="T1" fmla="*/ 0 h 500"/>
                  <a:gd name="T2" fmla="*/ 298 w 1190"/>
                  <a:gd name="T3" fmla="*/ 123 h 500"/>
                  <a:gd name="T4" fmla="*/ 269 w 1190"/>
                  <a:gd name="T5" fmla="*/ 125 h 500"/>
                  <a:gd name="T6" fmla="*/ 0 w 1190"/>
                  <a:gd name="T7" fmla="*/ 7 h 500"/>
                  <a:gd name="T8" fmla="*/ 25 w 1190"/>
                  <a:gd name="T9" fmla="*/ 0 h 500"/>
                  <a:gd name="T10" fmla="*/ 25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3 w 489"/>
                  <a:gd name="T1" fmla="*/ 9 h 296"/>
                  <a:gd name="T2" fmla="*/ 40 w 489"/>
                  <a:gd name="T3" fmla="*/ 17 h 296"/>
                  <a:gd name="T4" fmla="*/ 81 w 489"/>
                  <a:gd name="T5" fmla="*/ 35 h 296"/>
                  <a:gd name="T6" fmla="*/ 110 w 489"/>
                  <a:gd name="T7" fmla="*/ 61 h 296"/>
                  <a:gd name="T8" fmla="*/ 81 w 489"/>
                  <a:gd name="T9" fmla="*/ 58 h 296"/>
                  <a:gd name="T10" fmla="*/ 34 w 489"/>
                  <a:gd name="T11" fmla="*/ 37 h 296"/>
                  <a:gd name="T12" fmla="*/ 12 w 489"/>
                  <a:gd name="T13" fmla="*/ 20 h 296"/>
                  <a:gd name="T14" fmla="*/ 26 w 489"/>
                  <a:gd name="T15" fmla="*/ 41 h 296"/>
                  <a:gd name="T16" fmla="*/ 68 w 489"/>
                  <a:gd name="T17" fmla="*/ 68 h 296"/>
                  <a:gd name="T18" fmla="*/ 116 w 489"/>
                  <a:gd name="T19" fmla="*/ 74 h 296"/>
                  <a:gd name="T20" fmla="*/ 122 w 489"/>
                  <a:gd name="T21" fmla="*/ 56 h 296"/>
                  <a:gd name="T22" fmla="*/ 98 w 489"/>
                  <a:gd name="T23" fmla="*/ 30 h 296"/>
                  <a:gd name="T24" fmla="*/ 42 w 489"/>
                  <a:gd name="T25" fmla="*/ 5 h 296"/>
                  <a:gd name="T26" fmla="*/ 0 w 489"/>
                  <a:gd name="T27" fmla="*/ 0 h 296"/>
                  <a:gd name="T28" fmla="*/ 3 w 489"/>
                  <a:gd name="T29" fmla="*/ 9 h 296"/>
                  <a:gd name="T30" fmla="*/ 3 w 489"/>
                  <a:gd name="T31" fmla="*/ 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6 w 213"/>
                  <a:gd name="T1" fmla="*/ 0 h 478"/>
                  <a:gd name="T2" fmla="*/ 23 w 213"/>
                  <a:gd name="T3" fmla="*/ 6 h 478"/>
                  <a:gd name="T4" fmla="*/ 20 w 213"/>
                  <a:gd name="T5" fmla="*/ 48 h 478"/>
                  <a:gd name="T6" fmla="*/ 27 w 213"/>
                  <a:gd name="T7" fmla="*/ 81 h 478"/>
                  <a:gd name="T8" fmla="*/ 54 w 213"/>
                  <a:gd name="T9" fmla="*/ 112 h 478"/>
                  <a:gd name="T10" fmla="*/ 25 w 213"/>
                  <a:gd name="T11" fmla="*/ 119 h 478"/>
                  <a:gd name="T12" fmla="*/ 8 w 213"/>
                  <a:gd name="T13" fmla="*/ 85 h 478"/>
                  <a:gd name="T14" fmla="*/ 0 w 213"/>
                  <a:gd name="T15" fmla="*/ 14 h 478"/>
                  <a:gd name="T16" fmla="*/ 6 w 213"/>
                  <a:gd name="T17" fmla="*/ 0 h 478"/>
                  <a:gd name="T18" fmla="*/ 6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28 w 150"/>
                    <a:gd name="T1" fmla="*/ 0 h 173"/>
                    <a:gd name="T2" fmla="*/ 10 w 150"/>
                    <a:gd name="T3" fmla="*/ 17 h 173"/>
                    <a:gd name="T4" fmla="*/ 0 w 150"/>
                    <a:gd name="T5" fmla="*/ 44 h 173"/>
                    <a:gd name="T6" fmla="*/ 20 w 150"/>
                    <a:gd name="T7" fmla="*/ 40 h 173"/>
                    <a:gd name="T8" fmla="*/ 26 w 150"/>
                    <a:gd name="T9" fmla="*/ 21 h 173"/>
                    <a:gd name="T10" fmla="*/ 38 w 150"/>
                    <a:gd name="T11" fmla="*/ 7 h 173"/>
                    <a:gd name="T12" fmla="*/ 28 w 150"/>
                    <a:gd name="T13" fmla="*/ 0 h 173"/>
                    <a:gd name="T14" fmla="*/ 28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39 w 1684"/>
                    <a:gd name="T1" fmla="*/ 0 h 880"/>
                    <a:gd name="T2" fmla="*/ 16 w 1684"/>
                    <a:gd name="T3" fmla="*/ 13 h 880"/>
                    <a:gd name="T4" fmla="*/ 0 w 1684"/>
                    <a:gd name="T5" fmla="*/ 52 h 880"/>
                    <a:gd name="T6" fmla="*/ 17 w 1684"/>
                    <a:gd name="T7" fmla="*/ 90 h 880"/>
                    <a:gd name="T8" fmla="*/ 296 w 1684"/>
                    <a:gd name="T9" fmla="*/ 217 h 880"/>
                    <a:gd name="T10" fmla="*/ 356 w 1684"/>
                    <a:gd name="T11" fmla="*/ 209 h 880"/>
                    <a:gd name="T12" fmla="*/ 404 w 1684"/>
                    <a:gd name="T13" fmla="*/ 220 h 880"/>
                    <a:gd name="T14" fmla="*/ 421 w 1684"/>
                    <a:gd name="T15" fmla="*/ 202 h 880"/>
                    <a:gd name="T16" fmla="*/ 376 w 1684"/>
                    <a:gd name="T17" fmla="*/ 166 h 880"/>
                    <a:gd name="T18" fmla="*/ 357 w 1684"/>
                    <a:gd name="T19" fmla="*/ 128 h 880"/>
                    <a:gd name="T20" fmla="*/ 343 w 1684"/>
                    <a:gd name="T21" fmla="*/ 132 h 880"/>
                    <a:gd name="T22" fmla="*/ 360 w 1684"/>
                    <a:gd name="T23" fmla="*/ 166 h 880"/>
                    <a:gd name="T24" fmla="*/ 395 w 1684"/>
                    <a:gd name="T25" fmla="*/ 203 h 880"/>
                    <a:gd name="T26" fmla="*/ 354 w 1684"/>
                    <a:gd name="T27" fmla="*/ 197 h 880"/>
                    <a:gd name="T28" fmla="*/ 305 w 1684"/>
                    <a:gd name="T29" fmla="*/ 204 h 880"/>
                    <a:gd name="T30" fmla="*/ 314 w 1684"/>
                    <a:gd name="T31" fmla="*/ 163 h 880"/>
                    <a:gd name="T32" fmla="*/ 335 w 1684"/>
                    <a:gd name="T33" fmla="*/ 135 h 880"/>
                    <a:gd name="T34" fmla="*/ 311 w 1684"/>
                    <a:gd name="T35" fmla="*/ 138 h 880"/>
                    <a:gd name="T36" fmla="*/ 292 w 1684"/>
                    <a:gd name="T37" fmla="*/ 165 h 880"/>
                    <a:gd name="T38" fmla="*/ 285 w 1684"/>
                    <a:gd name="T39" fmla="*/ 198 h 880"/>
                    <a:gd name="T40" fmla="*/ 27 w 1684"/>
                    <a:gd name="T41" fmla="*/ 78 h 880"/>
                    <a:gd name="T42" fmla="*/ 20 w 1684"/>
                    <a:gd name="T43" fmla="*/ 54 h 880"/>
                    <a:gd name="T44" fmla="*/ 26 w 1684"/>
                    <a:gd name="T45" fmla="*/ 24 h 880"/>
                    <a:gd name="T46" fmla="*/ 55 w 1684"/>
                    <a:gd name="T47" fmla="*/ 0 h 880"/>
                    <a:gd name="T48" fmla="*/ 39 w 1684"/>
                    <a:gd name="T49" fmla="*/ 0 h 880"/>
                    <a:gd name="T50" fmla="*/ 39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29 w 160"/>
                    <a:gd name="T1" fmla="*/ 0 h 335"/>
                    <a:gd name="T2" fmla="*/ 5 w 160"/>
                    <a:gd name="T3" fmla="*/ 26 h 335"/>
                    <a:gd name="T4" fmla="*/ 0 w 160"/>
                    <a:gd name="T5" fmla="*/ 57 h 335"/>
                    <a:gd name="T6" fmla="*/ 9 w 160"/>
                    <a:gd name="T7" fmla="*/ 78 h 335"/>
                    <a:gd name="T8" fmla="*/ 24 w 160"/>
                    <a:gd name="T9" fmla="*/ 83 h 335"/>
                    <a:gd name="T10" fmla="*/ 19 w 160"/>
                    <a:gd name="T11" fmla="*/ 38 h 335"/>
                    <a:gd name="T12" fmla="*/ 40 w 160"/>
                    <a:gd name="T13" fmla="*/ 4 h 335"/>
                    <a:gd name="T14" fmla="*/ 29 w 160"/>
                    <a:gd name="T15" fmla="*/ 0 h 335"/>
                    <a:gd name="T16" fmla="*/ 29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55 w 642"/>
                    <a:gd name="T1" fmla="*/ 224 h 1188"/>
                    <a:gd name="T2" fmla="*/ 0 w 642"/>
                    <a:gd name="T3" fmla="*/ 31 h 1188"/>
                    <a:gd name="T4" fmla="*/ 21 w 642"/>
                    <a:gd name="T5" fmla="*/ 10 h 1188"/>
                    <a:gd name="T6" fmla="*/ 65 w 642"/>
                    <a:gd name="T7" fmla="*/ 0 h 1188"/>
                    <a:gd name="T8" fmla="*/ 100 w 642"/>
                    <a:gd name="T9" fmla="*/ 15 h 1188"/>
                    <a:gd name="T10" fmla="*/ 162 w 642"/>
                    <a:gd name="T11" fmla="*/ 297 h 1188"/>
                    <a:gd name="T12" fmla="*/ 139 w 642"/>
                    <a:gd name="T13" fmla="*/ 273 h 1188"/>
                    <a:gd name="T14" fmla="*/ 89 w 642"/>
                    <a:gd name="T15" fmla="*/ 25 h 1188"/>
                    <a:gd name="T16" fmla="*/ 57 w 642"/>
                    <a:gd name="T17" fmla="*/ 16 h 1188"/>
                    <a:gd name="T18" fmla="*/ 30 w 642"/>
                    <a:gd name="T19" fmla="*/ 19 h 1188"/>
                    <a:gd name="T20" fmla="*/ 19 w 642"/>
                    <a:gd name="T21" fmla="*/ 36 h 1188"/>
                    <a:gd name="T22" fmla="*/ 77 w 642"/>
                    <a:gd name="T23" fmla="*/ 231 h 1188"/>
                    <a:gd name="T24" fmla="*/ 55 w 642"/>
                    <a:gd name="T25" fmla="*/ 224 h 1188"/>
                    <a:gd name="T26" fmla="*/ 55 w 642"/>
                    <a:gd name="T27" fmla="*/ 22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7 h 504"/>
                    <a:gd name="T2" fmla="*/ 19 w 192"/>
                    <a:gd name="T3" fmla="*/ 49 h 504"/>
                    <a:gd name="T4" fmla="*/ 29 w 192"/>
                    <a:gd name="T5" fmla="*/ 80 h 504"/>
                    <a:gd name="T6" fmla="*/ 29 w 192"/>
                    <a:gd name="T7" fmla="*/ 126 h 504"/>
                    <a:gd name="T8" fmla="*/ 48 w 192"/>
                    <a:gd name="T9" fmla="*/ 126 h 504"/>
                    <a:gd name="T10" fmla="*/ 47 w 192"/>
                    <a:gd name="T11" fmla="*/ 90 h 504"/>
                    <a:gd name="T12" fmla="*/ 41 w 192"/>
                    <a:gd name="T13" fmla="*/ 52 h 504"/>
                    <a:gd name="T14" fmla="*/ 25 w 192"/>
                    <a:gd name="T15" fmla="*/ 15 h 504"/>
                    <a:gd name="T16" fmla="*/ 16 w 192"/>
                    <a:gd name="T17" fmla="*/ 0 h 504"/>
                    <a:gd name="T18" fmla="*/ 0 w 192"/>
                    <a:gd name="T19" fmla="*/ 7 h 504"/>
                    <a:gd name="T20" fmla="*/ 0 w 192"/>
                    <a:gd name="T21" fmla="*/ 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75 w 390"/>
                    <a:gd name="T1" fmla="*/ 0 h 269"/>
                    <a:gd name="T2" fmla="*/ 65 w 390"/>
                    <a:gd name="T3" fmla="*/ 5 h 269"/>
                    <a:gd name="T4" fmla="*/ 64 w 390"/>
                    <a:gd name="T5" fmla="*/ 17 h 269"/>
                    <a:gd name="T6" fmla="*/ 0 w 390"/>
                    <a:gd name="T7" fmla="*/ 43 h 269"/>
                    <a:gd name="T8" fmla="*/ 0 w 390"/>
                    <a:gd name="T9" fmla="*/ 56 h 269"/>
                    <a:gd name="T10" fmla="*/ 71 w 390"/>
                    <a:gd name="T11" fmla="*/ 57 h 269"/>
                    <a:gd name="T12" fmla="*/ 80 w 390"/>
                    <a:gd name="T13" fmla="*/ 68 h 269"/>
                    <a:gd name="T14" fmla="*/ 98 w 390"/>
                    <a:gd name="T15" fmla="*/ 67 h 269"/>
                    <a:gd name="T16" fmla="*/ 96 w 390"/>
                    <a:gd name="T17" fmla="*/ 48 h 269"/>
                    <a:gd name="T18" fmla="*/ 29 w 390"/>
                    <a:gd name="T19" fmla="*/ 44 h 269"/>
                    <a:gd name="T20" fmla="*/ 84 w 390"/>
                    <a:gd name="T21" fmla="*/ 23 h 269"/>
                    <a:gd name="T22" fmla="*/ 75 w 390"/>
                    <a:gd name="T23" fmla="*/ 0 h 269"/>
                    <a:gd name="T24" fmla="*/ 75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33 h 424"/>
                    <a:gd name="T2" fmla="*/ 216 w 941"/>
                    <a:gd name="T3" fmla="*/ 0 h 424"/>
                    <a:gd name="T4" fmla="*/ 232 w 941"/>
                    <a:gd name="T5" fmla="*/ 20 h 424"/>
                    <a:gd name="T6" fmla="*/ 236 w 941"/>
                    <a:gd name="T7" fmla="*/ 46 h 424"/>
                    <a:gd name="T8" fmla="*/ 226 w 941"/>
                    <a:gd name="T9" fmla="*/ 71 h 424"/>
                    <a:gd name="T10" fmla="*/ 15 w 941"/>
                    <a:gd name="T11" fmla="*/ 106 h 424"/>
                    <a:gd name="T12" fmla="*/ 14 w 941"/>
                    <a:gd name="T13" fmla="*/ 96 h 424"/>
                    <a:gd name="T14" fmla="*/ 216 w 941"/>
                    <a:gd name="T15" fmla="*/ 61 h 424"/>
                    <a:gd name="T16" fmla="*/ 224 w 941"/>
                    <a:gd name="T17" fmla="*/ 37 h 424"/>
                    <a:gd name="T18" fmla="*/ 210 w 941"/>
                    <a:gd name="T19" fmla="*/ 15 h 424"/>
                    <a:gd name="T20" fmla="*/ 0 w 941"/>
                    <a:gd name="T21" fmla="*/ 47 h 424"/>
                    <a:gd name="T22" fmla="*/ 0 w 941"/>
                    <a:gd name="T23" fmla="*/ 33 h 424"/>
                    <a:gd name="T24" fmla="*/ 0 w 941"/>
                    <a:gd name="T25" fmla="*/ 33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31 h 173"/>
                    <a:gd name="T2" fmla="*/ 17 w 488"/>
                    <a:gd name="T3" fmla="*/ 43 h 173"/>
                    <a:gd name="T4" fmla="*/ 56 w 488"/>
                    <a:gd name="T5" fmla="*/ 41 h 173"/>
                    <a:gd name="T6" fmla="*/ 105 w 488"/>
                    <a:gd name="T7" fmla="*/ 29 h 173"/>
                    <a:gd name="T8" fmla="*/ 123 w 488"/>
                    <a:gd name="T9" fmla="*/ 10 h 173"/>
                    <a:gd name="T10" fmla="*/ 111 w 488"/>
                    <a:gd name="T11" fmla="*/ 0 h 173"/>
                    <a:gd name="T12" fmla="*/ 64 w 488"/>
                    <a:gd name="T13" fmla="*/ 0 h 173"/>
                    <a:gd name="T14" fmla="*/ 28 w 488"/>
                    <a:gd name="T15" fmla="*/ 3 h 173"/>
                    <a:gd name="T16" fmla="*/ 4 w 488"/>
                    <a:gd name="T17" fmla="*/ 19 h 173"/>
                    <a:gd name="T18" fmla="*/ 28 w 488"/>
                    <a:gd name="T19" fmla="*/ 23 h 173"/>
                    <a:gd name="T20" fmla="*/ 69 w 488"/>
                    <a:gd name="T21" fmla="*/ 13 h 173"/>
                    <a:gd name="T22" fmla="*/ 105 w 488"/>
                    <a:gd name="T23" fmla="*/ 13 h 173"/>
                    <a:gd name="T24" fmla="*/ 68 w 488"/>
                    <a:gd name="T25" fmla="*/ 27 h 173"/>
                    <a:gd name="T26" fmla="*/ 36 w 488"/>
                    <a:gd name="T27" fmla="*/ 31 h 173"/>
                    <a:gd name="T28" fmla="*/ 0 w 488"/>
                    <a:gd name="T29" fmla="*/ 31 h 173"/>
                    <a:gd name="T30" fmla="*/ 0 w 488"/>
                    <a:gd name="T31" fmla="*/ 31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49 w 772"/>
                <a:gd name="T1" fmla="*/ 603 h 3266"/>
                <a:gd name="T2" fmla="*/ 27 w 772"/>
                <a:gd name="T3" fmla="*/ 562 h 3266"/>
                <a:gd name="T4" fmla="*/ 23 w 772"/>
                <a:gd name="T5" fmla="*/ 531 h 3266"/>
                <a:gd name="T6" fmla="*/ 26 w 772"/>
                <a:gd name="T7" fmla="*/ 485 h 3266"/>
                <a:gd name="T8" fmla="*/ 42 w 772"/>
                <a:gd name="T9" fmla="*/ 430 h 3266"/>
                <a:gd name="T10" fmla="*/ 45 w 772"/>
                <a:gd name="T11" fmla="*/ 395 h 3266"/>
                <a:gd name="T12" fmla="*/ 42 w 772"/>
                <a:gd name="T13" fmla="*/ 372 h 3266"/>
                <a:gd name="T14" fmla="*/ 28 w 772"/>
                <a:gd name="T15" fmla="*/ 355 h 3266"/>
                <a:gd name="T16" fmla="*/ 25 w 772"/>
                <a:gd name="T17" fmla="*/ 333 h 3266"/>
                <a:gd name="T18" fmla="*/ 30 w 772"/>
                <a:gd name="T19" fmla="*/ 303 h 3266"/>
                <a:gd name="T20" fmla="*/ 52 w 772"/>
                <a:gd name="T21" fmla="*/ 221 h 3266"/>
                <a:gd name="T22" fmla="*/ 54 w 772"/>
                <a:gd name="T23" fmla="*/ 180 h 3266"/>
                <a:gd name="T24" fmla="*/ 49 w 772"/>
                <a:gd name="T25" fmla="*/ 136 h 3266"/>
                <a:gd name="T26" fmla="*/ 30 w 772"/>
                <a:gd name="T27" fmla="*/ 115 h 3266"/>
                <a:gd name="T28" fmla="*/ 14 w 772"/>
                <a:gd name="T29" fmla="*/ 80 h 3266"/>
                <a:gd name="T30" fmla="*/ 0 w 772"/>
                <a:gd name="T31" fmla="*/ 0 h 3266"/>
                <a:gd name="T32" fmla="*/ 2 w 772"/>
                <a:gd name="T33" fmla="*/ 73 h 3266"/>
                <a:gd name="T34" fmla="*/ 13 w 772"/>
                <a:gd name="T35" fmla="*/ 117 h 3266"/>
                <a:gd name="T36" fmla="*/ 27 w 772"/>
                <a:gd name="T37" fmla="*/ 144 h 3266"/>
                <a:gd name="T38" fmla="*/ 42 w 772"/>
                <a:gd name="T39" fmla="*/ 159 h 3266"/>
                <a:gd name="T40" fmla="*/ 43 w 772"/>
                <a:gd name="T41" fmla="*/ 199 h 3266"/>
                <a:gd name="T42" fmla="*/ 35 w 772"/>
                <a:gd name="T43" fmla="*/ 242 h 3266"/>
                <a:gd name="T44" fmla="*/ 17 w 772"/>
                <a:gd name="T45" fmla="*/ 316 h 3266"/>
                <a:gd name="T46" fmla="*/ 16 w 772"/>
                <a:gd name="T47" fmla="*/ 364 h 3266"/>
                <a:gd name="T48" fmla="*/ 33 w 772"/>
                <a:gd name="T49" fmla="*/ 391 h 3266"/>
                <a:gd name="T50" fmla="*/ 32 w 772"/>
                <a:gd name="T51" fmla="*/ 416 h 3266"/>
                <a:gd name="T52" fmla="*/ 18 w 772"/>
                <a:gd name="T53" fmla="*/ 468 h 3266"/>
                <a:gd name="T54" fmla="*/ 11 w 772"/>
                <a:gd name="T55" fmla="*/ 518 h 3266"/>
                <a:gd name="T56" fmla="*/ 17 w 772"/>
                <a:gd name="T57" fmla="*/ 571 h 3266"/>
                <a:gd name="T58" fmla="*/ 30 w 772"/>
                <a:gd name="T59" fmla="*/ 600 h 3266"/>
                <a:gd name="T60" fmla="*/ 47 w 772"/>
                <a:gd name="T61" fmla="*/ 623 h 3266"/>
                <a:gd name="T62" fmla="*/ 49 w 772"/>
                <a:gd name="T63" fmla="*/ 603 h 3266"/>
                <a:gd name="T64" fmla="*/ 49 w 772"/>
                <a:gd name="T65" fmla="*/ 60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49 w 772"/>
                <a:gd name="T1" fmla="*/ 789 h 3266"/>
                <a:gd name="T2" fmla="*/ 27 w 772"/>
                <a:gd name="T3" fmla="*/ 737 h 3266"/>
                <a:gd name="T4" fmla="*/ 23 w 772"/>
                <a:gd name="T5" fmla="*/ 696 h 3266"/>
                <a:gd name="T6" fmla="*/ 26 w 772"/>
                <a:gd name="T7" fmla="*/ 636 h 3266"/>
                <a:gd name="T8" fmla="*/ 42 w 772"/>
                <a:gd name="T9" fmla="*/ 563 h 3266"/>
                <a:gd name="T10" fmla="*/ 45 w 772"/>
                <a:gd name="T11" fmla="*/ 518 h 3266"/>
                <a:gd name="T12" fmla="*/ 42 w 772"/>
                <a:gd name="T13" fmla="*/ 487 h 3266"/>
                <a:gd name="T14" fmla="*/ 28 w 772"/>
                <a:gd name="T15" fmla="*/ 465 h 3266"/>
                <a:gd name="T16" fmla="*/ 25 w 772"/>
                <a:gd name="T17" fmla="*/ 437 h 3266"/>
                <a:gd name="T18" fmla="*/ 30 w 772"/>
                <a:gd name="T19" fmla="*/ 397 h 3266"/>
                <a:gd name="T20" fmla="*/ 52 w 772"/>
                <a:gd name="T21" fmla="*/ 289 h 3266"/>
                <a:gd name="T22" fmla="*/ 54 w 772"/>
                <a:gd name="T23" fmla="*/ 237 h 3266"/>
                <a:gd name="T24" fmla="*/ 49 w 772"/>
                <a:gd name="T25" fmla="*/ 179 h 3266"/>
                <a:gd name="T26" fmla="*/ 30 w 772"/>
                <a:gd name="T27" fmla="*/ 151 h 3266"/>
                <a:gd name="T28" fmla="*/ 14 w 772"/>
                <a:gd name="T29" fmla="*/ 106 h 3266"/>
                <a:gd name="T30" fmla="*/ 0 w 772"/>
                <a:gd name="T31" fmla="*/ 0 h 3266"/>
                <a:gd name="T32" fmla="*/ 2 w 772"/>
                <a:gd name="T33" fmla="*/ 96 h 3266"/>
                <a:gd name="T34" fmla="*/ 13 w 772"/>
                <a:gd name="T35" fmla="*/ 153 h 3266"/>
                <a:gd name="T36" fmla="*/ 27 w 772"/>
                <a:gd name="T37" fmla="*/ 189 h 3266"/>
                <a:gd name="T38" fmla="*/ 42 w 772"/>
                <a:gd name="T39" fmla="*/ 209 h 3266"/>
                <a:gd name="T40" fmla="*/ 43 w 772"/>
                <a:gd name="T41" fmla="*/ 261 h 3266"/>
                <a:gd name="T42" fmla="*/ 35 w 772"/>
                <a:gd name="T43" fmla="*/ 317 h 3266"/>
                <a:gd name="T44" fmla="*/ 17 w 772"/>
                <a:gd name="T45" fmla="*/ 415 h 3266"/>
                <a:gd name="T46" fmla="*/ 16 w 772"/>
                <a:gd name="T47" fmla="*/ 478 h 3266"/>
                <a:gd name="T48" fmla="*/ 33 w 772"/>
                <a:gd name="T49" fmla="*/ 513 h 3266"/>
                <a:gd name="T50" fmla="*/ 32 w 772"/>
                <a:gd name="T51" fmla="*/ 545 h 3266"/>
                <a:gd name="T52" fmla="*/ 18 w 772"/>
                <a:gd name="T53" fmla="*/ 613 h 3266"/>
                <a:gd name="T54" fmla="*/ 11 w 772"/>
                <a:gd name="T55" fmla="*/ 679 h 3266"/>
                <a:gd name="T56" fmla="*/ 17 w 772"/>
                <a:gd name="T57" fmla="*/ 749 h 3266"/>
                <a:gd name="T58" fmla="*/ 30 w 772"/>
                <a:gd name="T59" fmla="*/ 786 h 3266"/>
                <a:gd name="T60" fmla="*/ 47 w 772"/>
                <a:gd name="T61" fmla="*/ 817 h 3266"/>
                <a:gd name="T62" fmla="*/ 49 w 772"/>
                <a:gd name="T63" fmla="*/ 789 h 3266"/>
                <a:gd name="T64" fmla="*/ 49 w 772"/>
                <a:gd name="T65" fmla="*/ 78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8 w 245"/>
                  <a:gd name="T1" fmla="*/ 1 h 806"/>
                  <a:gd name="T2" fmla="*/ 8 w 245"/>
                  <a:gd name="T3" fmla="*/ 44 h 806"/>
                  <a:gd name="T4" fmla="*/ 0 w 245"/>
                  <a:gd name="T5" fmla="*/ 103 h 806"/>
                  <a:gd name="T6" fmla="*/ 5 w 245"/>
                  <a:gd name="T7" fmla="*/ 101 h 806"/>
                  <a:gd name="T8" fmla="*/ 14 w 245"/>
                  <a:gd name="T9" fmla="*/ 48 h 806"/>
                  <a:gd name="T10" fmla="*/ 16 w 245"/>
                  <a:gd name="T11" fmla="*/ 0 h 806"/>
                  <a:gd name="T12" fmla="*/ 8 w 245"/>
                  <a:gd name="T13" fmla="*/ 1 h 806"/>
                  <a:gd name="T14" fmla="*/ 8 w 245"/>
                  <a:gd name="T15" fmla="*/ 1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9 w 604"/>
                    <a:gd name="T3" fmla="*/ 24 h 349"/>
                    <a:gd name="T4" fmla="*/ 32 w 604"/>
                    <a:gd name="T5" fmla="*/ 45 h 349"/>
                    <a:gd name="T6" fmla="*/ 39 w 604"/>
                    <a:gd name="T7" fmla="*/ 18 h 349"/>
                    <a:gd name="T8" fmla="*/ 23 w 604"/>
                    <a:gd name="T9" fmla="*/ 1 h 349"/>
                    <a:gd name="T10" fmla="*/ 30 w 604"/>
                    <a:gd name="T11" fmla="*/ 24 h 349"/>
                    <a:gd name="T12" fmla="*/ 8 w 604"/>
                    <a:gd name="T13" fmla="*/ 2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3" y="327"/>
                  <a:ext cx="269" cy="438"/>
                </a:xfrm>
                <a:custGeom>
                  <a:avLst/>
                  <a:gdLst>
                    <a:gd name="T0" fmla="*/ 47 w 1064"/>
                    <a:gd name="T1" fmla="*/ 16 h 1230"/>
                    <a:gd name="T2" fmla="*/ 31 w 1064"/>
                    <a:gd name="T3" fmla="*/ 45 h 1230"/>
                    <a:gd name="T4" fmla="*/ 10 w 1064"/>
                    <a:gd name="T5" fmla="*/ 97 h 1230"/>
                    <a:gd name="T6" fmla="*/ 0 w 1064"/>
                    <a:gd name="T7" fmla="*/ 140 h 1230"/>
                    <a:gd name="T8" fmla="*/ 4 w 1064"/>
                    <a:gd name="T9" fmla="*/ 156 h 1230"/>
                    <a:gd name="T10" fmla="*/ 17 w 1064"/>
                    <a:gd name="T11" fmla="*/ 152 h 1230"/>
                    <a:gd name="T12" fmla="*/ 37 w 1064"/>
                    <a:gd name="T13" fmla="*/ 116 h 1230"/>
                    <a:gd name="T14" fmla="*/ 56 w 1064"/>
                    <a:gd name="T15" fmla="*/ 68 h 1230"/>
                    <a:gd name="T16" fmla="*/ 66 w 1064"/>
                    <a:gd name="T17" fmla="*/ 34 h 1230"/>
                    <a:gd name="T18" fmla="*/ 68 w 1064"/>
                    <a:gd name="T19" fmla="*/ 11 h 1230"/>
                    <a:gd name="T20" fmla="*/ 62 w 1064"/>
                    <a:gd name="T21" fmla="*/ 0 h 1230"/>
                    <a:gd name="T22" fmla="*/ 53 w 1064"/>
                    <a:gd name="T23" fmla="*/ 8 h 1230"/>
                    <a:gd name="T24" fmla="*/ 62 w 1064"/>
                    <a:gd name="T25" fmla="*/ 14 h 1230"/>
                    <a:gd name="T26" fmla="*/ 56 w 1064"/>
                    <a:gd name="T27" fmla="*/ 45 h 1230"/>
                    <a:gd name="T28" fmla="*/ 44 w 1064"/>
                    <a:gd name="T29" fmla="*/ 83 h 1230"/>
                    <a:gd name="T30" fmla="*/ 22 w 1064"/>
                    <a:gd name="T31" fmla="*/ 128 h 1230"/>
                    <a:gd name="T32" fmla="*/ 7 w 1064"/>
                    <a:gd name="T33" fmla="*/ 141 h 1230"/>
                    <a:gd name="T34" fmla="*/ 9 w 1064"/>
                    <a:gd name="T35" fmla="*/ 120 h 1230"/>
                    <a:gd name="T36" fmla="*/ 28 w 1064"/>
                    <a:gd name="T37" fmla="*/ 64 h 1230"/>
                    <a:gd name="T38" fmla="*/ 53 w 1064"/>
                    <a:gd name="T39" fmla="*/ 15 h 1230"/>
                    <a:gd name="T40" fmla="*/ 47 w 1064"/>
                    <a:gd name="T41" fmla="*/ 16 h 1230"/>
                    <a:gd name="T42" fmla="*/ 47 w 1064"/>
                    <a:gd name="T43" fmla="*/ 1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3" y="177"/>
                  <a:ext cx="505" cy="898"/>
                </a:xfrm>
                <a:custGeom>
                  <a:avLst/>
                  <a:gdLst>
                    <a:gd name="T0" fmla="*/ 124 w 2002"/>
                    <a:gd name="T1" fmla="*/ 0 h 2521"/>
                    <a:gd name="T2" fmla="*/ 0 w 2002"/>
                    <a:gd name="T3" fmla="*/ 320 h 2521"/>
                    <a:gd name="T4" fmla="*/ 12 w 2002"/>
                    <a:gd name="T5" fmla="*/ 311 h 2521"/>
                    <a:gd name="T6" fmla="*/ 127 w 2002"/>
                    <a:gd name="T7" fmla="*/ 8 h 2521"/>
                    <a:gd name="T8" fmla="*/ 124 w 2002"/>
                    <a:gd name="T9" fmla="*/ 0 h 2521"/>
                    <a:gd name="T10" fmla="*/ 124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6 w 3007"/>
                    <a:gd name="T1" fmla="*/ 361 h 3771"/>
                    <a:gd name="T2" fmla="*/ 25 w 3007"/>
                    <a:gd name="T3" fmla="*/ 360 h 3771"/>
                    <a:gd name="T4" fmla="*/ 52 w 3007"/>
                    <a:gd name="T5" fmla="*/ 382 h 3771"/>
                    <a:gd name="T6" fmla="*/ 43 w 3007"/>
                    <a:gd name="T7" fmla="*/ 358 h 3771"/>
                    <a:gd name="T8" fmla="*/ 23 w 3007"/>
                    <a:gd name="T9" fmla="*/ 343 h 3771"/>
                    <a:gd name="T10" fmla="*/ 41 w 3007"/>
                    <a:gd name="T11" fmla="*/ 345 h 3771"/>
                    <a:gd name="T12" fmla="*/ 62 w 3007"/>
                    <a:gd name="T13" fmla="*/ 365 h 3771"/>
                    <a:gd name="T14" fmla="*/ 182 w 3007"/>
                    <a:gd name="T15" fmla="*/ 53 h 3771"/>
                    <a:gd name="T16" fmla="*/ 164 w 3007"/>
                    <a:gd name="T17" fmla="*/ 19 h 3771"/>
                    <a:gd name="T18" fmla="*/ 147 w 3007"/>
                    <a:gd name="T19" fmla="*/ 0 h 3771"/>
                    <a:gd name="T20" fmla="*/ 171 w 3007"/>
                    <a:gd name="T21" fmla="*/ 10 h 3771"/>
                    <a:gd name="T22" fmla="*/ 191 w 3007"/>
                    <a:gd name="T23" fmla="*/ 55 h 3771"/>
                    <a:gd name="T24" fmla="*/ 53 w 3007"/>
                    <a:gd name="T25" fmla="*/ 416 h 3771"/>
                    <a:gd name="T26" fmla="*/ 31 w 3007"/>
                    <a:gd name="T27" fmla="*/ 433 h 3771"/>
                    <a:gd name="T28" fmla="*/ 7 w 3007"/>
                    <a:gd name="T29" fmla="*/ 479 h 3771"/>
                    <a:gd name="T30" fmla="*/ 0 w 3007"/>
                    <a:gd name="T31" fmla="*/ 466 h 3771"/>
                    <a:gd name="T32" fmla="*/ 8 w 3007"/>
                    <a:gd name="T33" fmla="*/ 461 h 3771"/>
                    <a:gd name="T34" fmla="*/ 24 w 3007"/>
                    <a:gd name="T35" fmla="*/ 430 h 3771"/>
                    <a:gd name="T36" fmla="*/ 11 w 3007"/>
                    <a:gd name="T37" fmla="*/ 416 h 3771"/>
                    <a:gd name="T38" fmla="*/ 11 w 3007"/>
                    <a:gd name="T39" fmla="*/ 403 h 3771"/>
                    <a:gd name="T40" fmla="*/ 26 w 3007"/>
                    <a:gd name="T41" fmla="*/ 419 h 3771"/>
                    <a:gd name="T42" fmla="*/ 26 w 3007"/>
                    <a:gd name="T43" fmla="*/ 405 h 3771"/>
                    <a:gd name="T44" fmla="*/ 38 w 3007"/>
                    <a:gd name="T45" fmla="*/ 409 h 3771"/>
                    <a:gd name="T46" fmla="*/ 27 w 3007"/>
                    <a:gd name="T47" fmla="*/ 391 h 3771"/>
                    <a:gd name="T48" fmla="*/ 40 w 3007"/>
                    <a:gd name="T49" fmla="*/ 389 h 3771"/>
                    <a:gd name="T50" fmla="*/ 6 w 3007"/>
                    <a:gd name="T51" fmla="*/ 361 h 3771"/>
                    <a:gd name="T52" fmla="*/ 6 w 3007"/>
                    <a:gd name="T53" fmla="*/ 361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2" y="892"/>
                  <a:ext cx="169" cy="122"/>
                </a:xfrm>
                <a:custGeom>
                  <a:avLst/>
                  <a:gdLst>
                    <a:gd name="T0" fmla="*/ 0 w 673"/>
                    <a:gd name="T1" fmla="*/ 10 h 342"/>
                    <a:gd name="T2" fmla="*/ 16 w 673"/>
                    <a:gd name="T3" fmla="*/ 14 h 342"/>
                    <a:gd name="T4" fmla="*/ 40 w 673"/>
                    <a:gd name="T5" fmla="*/ 44 h 342"/>
                    <a:gd name="T6" fmla="*/ 42 w 673"/>
                    <a:gd name="T7" fmla="*/ 37 h 342"/>
                    <a:gd name="T8" fmla="*/ 28 w 673"/>
                    <a:gd name="T9" fmla="*/ 15 h 342"/>
                    <a:gd name="T10" fmla="*/ 2 w 673"/>
                    <a:gd name="T11" fmla="*/ 0 h 342"/>
                    <a:gd name="T12" fmla="*/ 0 w 673"/>
                    <a:gd name="T13" fmla="*/ 10 h 342"/>
                    <a:gd name="T14" fmla="*/ 0 w 673"/>
                    <a:gd name="T15" fmla="*/ 1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1"/>
                  <a:ext cx="181" cy="144"/>
                </a:xfrm>
                <a:custGeom>
                  <a:avLst/>
                  <a:gdLst>
                    <a:gd name="T0" fmla="*/ 0 w 716"/>
                    <a:gd name="T1" fmla="*/ 10 h 403"/>
                    <a:gd name="T2" fmla="*/ 22 w 716"/>
                    <a:gd name="T3" fmla="*/ 19 h 403"/>
                    <a:gd name="T4" fmla="*/ 41 w 716"/>
                    <a:gd name="T5" fmla="*/ 51 h 403"/>
                    <a:gd name="T6" fmla="*/ 46 w 716"/>
                    <a:gd name="T7" fmla="*/ 38 h 403"/>
                    <a:gd name="T8" fmla="*/ 27 w 716"/>
                    <a:gd name="T9" fmla="*/ 15 h 403"/>
                    <a:gd name="T10" fmla="*/ 5 w 716"/>
                    <a:gd name="T11" fmla="*/ 0 h 403"/>
                    <a:gd name="T12" fmla="*/ 0 w 716"/>
                    <a:gd name="T13" fmla="*/ 10 h 403"/>
                    <a:gd name="T14" fmla="*/ 0 w 716"/>
                    <a:gd name="T15" fmla="*/ 1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0 h 411"/>
                    <a:gd name="T2" fmla="*/ 20 w 717"/>
                    <a:gd name="T3" fmla="*/ 18 h 411"/>
                    <a:gd name="T4" fmla="*/ 41 w 717"/>
                    <a:gd name="T5" fmla="*/ 53 h 411"/>
                    <a:gd name="T6" fmla="*/ 46 w 717"/>
                    <a:gd name="T7" fmla="*/ 40 h 411"/>
                    <a:gd name="T8" fmla="*/ 25 w 717"/>
                    <a:gd name="T9" fmla="*/ 11 h 411"/>
                    <a:gd name="T10" fmla="*/ 4 w 717"/>
                    <a:gd name="T11" fmla="*/ 0 h 411"/>
                    <a:gd name="T12" fmla="*/ 0 w 717"/>
                    <a:gd name="T13" fmla="*/ 10 h 411"/>
                    <a:gd name="T14" fmla="*/ 0 w 717"/>
                    <a:gd name="T15" fmla="*/ 1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2" y="137"/>
                  <a:ext cx="179" cy="138"/>
                </a:xfrm>
                <a:custGeom>
                  <a:avLst/>
                  <a:gdLst>
                    <a:gd name="T0" fmla="*/ 0 w 709"/>
                    <a:gd name="T1" fmla="*/ 11 h 386"/>
                    <a:gd name="T2" fmla="*/ 17 w 709"/>
                    <a:gd name="T3" fmla="*/ 17 h 386"/>
                    <a:gd name="T4" fmla="*/ 42 w 709"/>
                    <a:gd name="T5" fmla="*/ 49 h 386"/>
                    <a:gd name="T6" fmla="*/ 45 w 709"/>
                    <a:gd name="T7" fmla="*/ 39 h 386"/>
                    <a:gd name="T8" fmla="*/ 19 w 709"/>
                    <a:gd name="T9" fmla="*/ 7 h 386"/>
                    <a:gd name="T10" fmla="*/ 3 w 709"/>
                    <a:gd name="T11" fmla="*/ 0 h 386"/>
                    <a:gd name="T12" fmla="*/ 0 w 709"/>
                    <a:gd name="T13" fmla="*/ 11 h 386"/>
                    <a:gd name="T14" fmla="*/ 0 w 709"/>
                    <a:gd name="T15" fmla="*/ 1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.VnTim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.VnTim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.VnTim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.VnTim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.VnTim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.VnTim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.VnTim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.VnTim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1.wma"/><Relationship Id="rId7" Type="http://schemas.openxmlformats.org/officeDocument/2006/relationships/image" Target="../media/image2.jpeg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w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media2.wma"/><Relationship Id="rId7" Type="http://schemas.openxmlformats.org/officeDocument/2006/relationships/image" Target="../media/image8.jpeg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3.wma"/><Relationship Id="rId7" Type="http://schemas.openxmlformats.org/officeDocument/2006/relationships/image" Target="../media/image11.jpeg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f87d6fe2a_vinabt02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90600"/>
            <a:ext cx="2628900" cy="206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Tim chan cao (Thieu Tri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1752600" cy="157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guo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3" t="24243"/>
          <a:stretch>
            <a:fillRect/>
          </a:stretch>
        </p:blipFill>
        <p:spPr bwMode="auto">
          <a:xfrm>
            <a:off x="685800" y="3657600"/>
            <a:ext cx="3271520" cy="170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52550"/>
            <a:ext cx="1694180" cy="159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1" descr="j015799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0"/>
            <a:ext cx="286258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962900" y="507428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360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55"/>
    </mc:Choice>
    <mc:Fallback xmlns="">
      <p:transition spd="slow" advTm="45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369741" y="4893500"/>
            <a:ext cx="60325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endParaRPr lang="en-US" sz="24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7" descr="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96203"/>
            <a:ext cx="2971800" cy="227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96203"/>
            <a:ext cx="2724443" cy="227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24634"/>
            <a:ext cx="2184418" cy="2845904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660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05"/>
    </mc:Choice>
    <mc:Fallback xmlns="">
      <p:transition spd="slow" advTm="411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27" descr="AG00157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38450"/>
            <a:ext cx="12192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" name="Picture 28" descr="AG00157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38450"/>
            <a:ext cx="1066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" name="Picture 29" descr="AG00157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38450"/>
            <a:ext cx="1143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" name="Line 31"/>
          <p:cNvSpPr>
            <a:spLocks noChangeShapeType="1"/>
          </p:cNvSpPr>
          <p:nvPr/>
        </p:nvSpPr>
        <p:spPr bwMode="auto">
          <a:xfrm>
            <a:off x="6019800" y="3276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" name="Line 32"/>
          <p:cNvSpPr>
            <a:spLocks noChangeShapeType="1"/>
          </p:cNvSpPr>
          <p:nvPr/>
        </p:nvSpPr>
        <p:spPr bwMode="auto">
          <a:xfrm>
            <a:off x="6019800" y="4495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" name="Text Box 33"/>
          <p:cNvSpPr txBox="1">
            <a:spLocks noChangeArrowheads="1"/>
          </p:cNvSpPr>
          <p:nvPr/>
        </p:nvSpPr>
        <p:spPr bwMode="auto">
          <a:xfrm>
            <a:off x="6858000" y="2971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66"/>
                </a:solidFill>
                <a:latin typeface=".VnTime" panose="020B7200000000000000" pitchFamily="34" charset="0"/>
              </a:rPr>
              <a:t>L¸</a:t>
            </a:r>
          </a:p>
        </p:txBody>
      </p:sp>
      <p:sp>
        <p:nvSpPr>
          <p:cNvPr id="183" name="Text Box 34"/>
          <p:cNvSpPr txBox="1">
            <a:spLocks noChangeArrowheads="1"/>
          </p:cNvSpPr>
          <p:nvPr/>
        </p:nvSpPr>
        <p:spPr bwMode="auto">
          <a:xfrm>
            <a:off x="6858000" y="426720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66"/>
                </a:solidFill>
                <a:latin typeface=".VnTime" panose="020B7200000000000000" pitchFamily="34" charset="0"/>
              </a:rPr>
              <a:t>Con vËt</a:t>
            </a:r>
          </a:p>
        </p:txBody>
      </p:sp>
      <p:pic>
        <p:nvPicPr>
          <p:cNvPr id="184" name="Picture 40" descr="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" name="Picture 41" descr="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624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" name="Picture 42" descr="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62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" name="Picture 43" descr="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62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44" descr="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62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" name="Rectangle 54"/>
          <p:cNvSpPr>
            <a:spLocks noChangeArrowheads="1"/>
          </p:cNvSpPr>
          <p:nvPr/>
        </p:nvSpPr>
        <p:spPr bwMode="auto">
          <a:xfrm>
            <a:off x="228600" y="1295400"/>
            <a:ext cx="1295400" cy="1219200"/>
          </a:xfrm>
          <a:prstGeom prst="rect">
            <a:avLst/>
          </a:prstGeom>
          <a:solidFill>
            <a:srgbClr val="3333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0" name="Freeform 55"/>
          <p:cNvSpPr>
            <a:spLocks/>
          </p:cNvSpPr>
          <p:nvPr/>
        </p:nvSpPr>
        <p:spPr bwMode="auto">
          <a:xfrm>
            <a:off x="328613" y="2133600"/>
            <a:ext cx="357187" cy="349250"/>
          </a:xfrm>
          <a:custGeom>
            <a:avLst/>
            <a:gdLst>
              <a:gd name="T0" fmla="*/ 0 w 45"/>
              <a:gd name="T1" fmla="*/ 349250 h 45"/>
              <a:gd name="T2" fmla="*/ 15875 w 45"/>
              <a:gd name="T3" fmla="*/ 279400 h 45"/>
              <a:gd name="T4" fmla="*/ 142875 w 45"/>
              <a:gd name="T5" fmla="*/ 186267 h 45"/>
              <a:gd name="T6" fmla="*/ 142875 w 45"/>
              <a:gd name="T7" fmla="*/ 170744 h 45"/>
              <a:gd name="T8" fmla="*/ 71437 w 45"/>
              <a:gd name="T9" fmla="*/ 131939 h 45"/>
              <a:gd name="T10" fmla="*/ 103187 w 45"/>
              <a:gd name="T11" fmla="*/ 69850 h 45"/>
              <a:gd name="T12" fmla="*/ 174625 w 45"/>
              <a:gd name="T13" fmla="*/ 100894 h 45"/>
              <a:gd name="T14" fmla="*/ 333375 w 45"/>
              <a:gd name="T15" fmla="*/ 7761 h 45"/>
              <a:gd name="T16" fmla="*/ 349250 w 45"/>
              <a:gd name="T17" fmla="*/ 7761 h 45"/>
              <a:gd name="T18" fmla="*/ 349250 w 45"/>
              <a:gd name="T19" fmla="*/ 23283 h 45"/>
              <a:gd name="T20" fmla="*/ 254000 w 45"/>
              <a:gd name="T21" fmla="*/ 178506 h 45"/>
              <a:gd name="T22" fmla="*/ 285750 w 45"/>
              <a:gd name="T23" fmla="*/ 248356 h 45"/>
              <a:gd name="T24" fmla="*/ 222250 w 45"/>
              <a:gd name="T25" fmla="*/ 279400 h 45"/>
              <a:gd name="T26" fmla="*/ 182562 w 45"/>
              <a:gd name="T27" fmla="*/ 217311 h 45"/>
              <a:gd name="T28" fmla="*/ 166687 w 45"/>
              <a:gd name="T29" fmla="*/ 209550 h 45"/>
              <a:gd name="T30" fmla="*/ 71437 w 45"/>
              <a:gd name="T31" fmla="*/ 333728 h 45"/>
              <a:gd name="T32" fmla="*/ 0 w 45"/>
              <a:gd name="T33" fmla="*/ 349250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5" h="45">
                <a:moveTo>
                  <a:pt x="0" y="45"/>
                </a:moveTo>
                <a:cubicBezTo>
                  <a:pt x="2" y="42"/>
                  <a:pt x="1" y="39"/>
                  <a:pt x="2" y="36"/>
                </a:cubicBezTo>
                <a:cubicBezTo>
                  <a:pt x="5" y="29"/>
                  <a:pt x="10" y="25"/>
                  <a:pt x="18" y="24"/>
                </a:cubicBezTo>
                <a:cubicBezTo>
                  <a:pt x="19" y="24"/>
                  <a:pt x="19" y="22"/>
                  <a:pt x="18" y="22"/>
                </a:cubicBezTo>
                <a:cubicBezTo>
                  <a:pt x="13" y="23"/>
                  <a:pt x="11" y="21"/>
                  <a:pt x="9" y="17"/>
                </a:cubicBezTo>
                <a:cubicBezTo>
                  <a:pt x="8" y="15"/>
                  <a:pt x="9" y="10"/>
                  <a:pt x="13" y="9"/>
                </a:cubicBezTo>
                <a:cubicBezTo>
                  <a:pt x="15" y="12"/>
                  <a:pt x="17" y="13"/>
                  <a:pt x="22" y="13"/>
                </a:cubicBezTo>
                <a:cubicBezTo>
                  <a:pt x="29" y="13"/>
                  <a:pt x="39" y="4"/>
                  <a:pt x="42" y="1"/>
                </a:cubicBezTo>
                <a:cubicBezTo>
                  <a:pt x="43" y="1"/>
                  <a:pt x="44" y="0"/>
                  <a:pt x="44" y="1"/>
                </a:cubicBezTo>
                <a:cubicBezTo>
                  <a:pt x="45" y="1"/>
                  <a:pt x="44" y="2"/>
                  <a:pt x="44" y="3"/>
                </a:cubicBezTo>
                <a:cubicBezTo>
                  <a:pt x="41" y="7"/>
                  <a:pt x="32" y="16"/>
                  <a:pt x="32" y="23"/>
                </a:cubicBezTo>
                <a:cubicBezTo>
                  <a:pt x="32" y="28"/>
                  <a:pt x="33" y="30"/>
                  <a:pt x="36" y="32"/>
                </a:cubicBezTo>
                <a:cubicBezTo>
                  <a:pt x="35" y="36"/>
                  <a:pt x="30" y="37"/>
                  <a:pt x="28" y="36"/>
                </a:cubicBezTo>
                <a:cubicBezTo>
                  <a:pt x="24" y="35"/>
                  <a:pt x="22" y="32"/>
                  <a:pt x="23" y="28"/>
                </a:cubicBezTo>
                <a:cubicBezTo>
                  <a:pt x="23" y="27"/>
                  <a:pt x="21" y="26"/>
                  <a:pt x="21" y="27"/>
                </a:cubicBezTo>
                <a:cubicBezTo>
                  <a:pt x="20" y="35"/>
                  <a:pt x="16" y="40"/>
                  <a:pt x="9" y="43"/>
                </a:cubicBezTo>
                <a:cubicBezTo>
                  <a:pt x="6" y="44"/>
                  <a:pt x="3" y="43"/>
                  <a:pt x="0" y="45"/>
                </a:cubicBez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" name="Freeform 56"/>
          <p:cNvSpPr>
            <a:spLocks/>
          </p:cNvSpPr>
          <p:nvPr/>
        </p:nvSpPr>
        <p:spPr bwMode="auto">
          <a:xfrm>
            <a:off x="1066800" y="2089150"/>
            <a:ext cx="365125" cy="349250"/>
          </a:xfrm>
          <a:custGeom>
            <a:avLst/>
            <a:gdLst>
              <a:gd name="T0" fmla="*/ 7938 w 46"/>
              <a:gd name="T1" fmla="*/ 7761 h 45"/>
              <a:gd name="T2" fmla="*/ 15875 w 46"/>
              <a:gd name="T3" fmla="*/ 23283 h 45"/>
              <a:gd name="T4" fmla="*/ 103188 w 46"/>
              <a:gd name="T5" fmla="*/ 178506 h 45"/>
              <a:gd name="T6" fmla="*/ 71438 w 46"/>
              <a:gd name="T7" fmla="*/ 248356 h 45"/>
              <a:gd name="T8" fmla="*/ 134938 w 46"/>
              <a:gd name="T9" fmla="*/ 279400 h 45"/>
              <a:gd name="T10" fmla="*/ 174625 w 46"/>
              <a:gd name="T11" fmla="*/ 217311 h 45"/>
              <a:gd name="T12" fmla="*/ 190500 w 46"/>
              <a:gd name="T13" fmla="*/ 209550 h 45"/>
              <a:gd name="T14" fmla="*/ 285750 w 46"/>
              <a:gd name="T15" fmla="*/ 333728 h 45"/>
              <a:gd name="T16" fmla="*/ 365125 w 46"/>
              <a:gd name="T17" fmla="*/ 349250 h 45"/>
              <a:gd name="T18" fmla="*/ 341313 w 46"/>
              <a:gd name="T19" fmla="*/ 279400 h 45"/>
              <a:gd name="T20" fmla="*/ 222250 w 46"/>
              <a:gd name="T21" fmla="*/ 186267 h 45"/>
              <a:gd name="T22" fmla="*/ 222250 w 46"/>
              <a:gd name="T23" fmla="*/ 170744 h 45"/>
              <a:gd name="T24" fmla="*/ 285750 w 46"/>
              <a:gd name="T25" fmla="*/ 131939 h 45"/>
              <a:gd name="T26" fmla="*/ 261938 w 46"/>
              <a:gd name="T27" fmla="*/ 69850 h 45"/>
              <a:gd name="T28" fmla="*/ 182563 w 46"/>
              <a:gd name="T29" fmla="*/ 100894 h 45"/>
              <a:gd name="T30" fmla="*/ 23813 w 46"/>
              <a:gd name="T31" fmla="*/ 7761 h 45"/>
              <a:gd name="T32" fmla="*/ 7938 w 46"/>
              <a:gd name="T33" fmla="*/ 7761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6" h="45">
                <a:moveTo>
                  <a:pt x="1" y="1"/>
                </a:moveTo>
                <a:cubicBezTo>
                  <a:pt x="0" y="1"/>
                  <a:pt x="1" y="2"/>
                  <a:pt x="2" y="3"/>
                </a:cubicBezTo>
                <a:cubicBezTo>
                  <a:pt x="4" y="7"/>
                  <a:pt x="13" y="16"/>
                  <a:pt x="13" y="23"/>
                </a:cubicBezTo>
                <a:cubicBezTo>
                  <a:pt x="13" y="28"/>
                  <a:pt x="13" y="30"/>
                  <a:pt x="9" y="32"/>
                </a:cubicBezTo>
                <a:cubicBezTo>
                  <a:pt x="10" y="36"/>
                  <a:pt x="15" y="37"/>
                  <a:pt x="17" y="36"/>
                </a:cubicBezTo>
                <a:cubicBezTo>
                  <a:pt x="21" y="35"/>
                  <a:pt x="23" y="32"/>
                  <a:pt x="22" y="28"/>
                </a:cubicBezTo>
                <a:cubicBezTo>
                  <a:pt x="22" y="27"/>
                  <a:pt x="24" y="26"/>
                  <a:pt x="24" y="27"/>
                </a:cubicBezTo>
                <a:cubicBezTo>
                  <a:pt x="26" y="35"/>
                  <a:pt x="29" y="40"/>
                  <a:pt x="36" y="43"/>
                </a:cubicBezTo>
                <a:cubicBezTo>
                  <a:pt x="39" y="44"/>
                  <a:pt x="42" y="43"/>
                  <a:pt x="46" y="45"/>
                </a:cubicBezTo>
                <a:cubicBezTo>
                  <a:pt x="44" y="42"/>
                  <a:pt x="44" y="39"/>
                  <a:pt x="43" y="36"/>
                </a:cubicBezTo>
                <a:cubicBezTo>
                  <a:pt x="41" y="29"/>
                  <a:pt x="35" y="25"/>
                  <a:pt x="28" y="24"/>
                </a:cubicBezTo>
                <a:cubicBezTo>
                  <a:pt x="26" y="24"/>
                  <a:pt x="27" y="22"/>
                  <a:pt x="28" y="22"/>
                </a:cubicBezTo>
                <a:cubicBezTo>
                  <a:pt x="32" y="23"/>
                  <a:pt x="35" y="21"/>
                  <a:pt x="36" y="17"/>
                </a:cubicBezTo>
                <a:cubicBezTo>
                  <a:pt x="38" y="15"/>
                  <a:pt x="37" y="10"/>
                  <a:pt x="33" y="9"/>
                </a:cubicBezTo>
                <a:cubicBezTo>
                  <a:pt x="30" y="12"/>
                  <a:pt x="28" y="13"/>
                  <a:pt x="23" y="13"/>
                </a:cubicBezTo>
                <a:cubicBezTo>
                  <a:pt x="16" y="13"/>
                  <a:pt x="7" y="4"/>
                  <a:pt x="3" y="1"/>
                </a:cubicBezTo>
                <a:cubicBezTo>
                  <a:pt x="2" y="1"/>
                  <a:pt x="1" y="0"/>
                  <a:pt x="1" y="1"/>
                </a:cubicBez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" name="Freeform 57"/>
          <p:cNvSpPr>
            <a:spLocks/>
          </p:cNvSpPr>
          <p:nvPr/>
        </p:nvSpPr>
        <p:spPr bwMode="auto">
          <a:xfrm>
            <a:off x="1066800" y="1403350"/>
            <a:ext cx="357188" cy="349250"/>
          </a:xfrm>
          <a:custGeom>
            <a:avLst/>
            <a:gdLst>
              <a:gd name="T0" fmla="*/ 0 w 45"/>
              <a:gd name="T1" fmla="*/ 341489 h 45"/>
              <a:gd name="T2" fmla="*/ 15875 w 45"/>
              <a:gd name="T3" fmla="*/ 341489 h 45"/>
              <a:gd name="T4" fmla="*/ 174625 w 45"/>
              <a:gd name="T5" fmla="*/ 248356 h 45"/>
              <a:gd name="T6" fmla="*/ 254000 w 45"/>
              <a:gd name="T7" fmla="*/ 279400 h 45"/>
              <a:gd name="T8" fmla="*/ 277813 w 45"/>
              <a:gd name="T9" fmla="*/ 217311 h 45"/>
              <a:gd name="T10" fmla="*/ 214313 w 45"/>
              <a:gd name="T11" fmla="*/ 178506 h 45"/>
              <a:gd name="T12" fmla="*/ 214313 w 45"/>
              <a:gd name="T13" fmla="*/ 162983 h 45"/>
              <a:gd name="T14" fmla="*/ 333375 w 45"/>
              <a:gd name="T15" fmla="*/ 69850 h 45"/>
              <a:gd name="T16" fmla="*/ 357188 w 45"/>
              <a:gd name="T17" fmla="*/ 0 h 45"/>
              <a:gd name="T18" fmla="*/ 277813 w 45"/>
              <a:gd name="T19" fmla="*/ 15522 h 45"/>
              <a:gd name="T20" fmla="*/ 182563 w 45"/>
              <a:gd name="T21" fmla="*/ 139700 h 45"/>
              <a:gd name="T22" fmla="*/ 166688 w 45"/>
              <a:gd name="T23" fmla="*/ 131939 h 45"/>
              <a:gd name="T24" fmla="*/ 134938 w 45"/>
              <a:gd name="T25" fmla="*/ 69850 h 45"/>
              <a:gd name="T26" fmla="*/ 63500 w 45"/>
              <a:gd name="T27" fmla="*/ 100894 h 45"/>
              <a:gd name="T28" fmla="*/ 95250 w 45"/>
              <a:gd name="T29" fmla="*/ 170744 h 45"/>
              <a:gd name="T30" fmla="*/ 7938 w 45"/>
              <a:gd name="T31" fmla="*/ 325967 h 45"/>
              <a:gd name="T32" fmla="*/ 0 w 45"/>
              <a:gd name="T33" fmla="*/ 341489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5" h="45">
                <a:moveTo>
                  <a:pt x="0" y="44"/>
                </a:moveTo>
                <a:cubicBezTo>
                  <a:pt x="0" y="45"/>
                  <a:pt x="1" y="44"/>
                  <a:pt x="2" y="44"/>
                </a:cubicBezTo>
                <a:cubicBezTo>
                  <a:pt x="6" y="41"/>
                  <a:pt x="15" y="32"/>
                  <a:pt x="22" y="32"/>
                </a:cubicBezTo>
                <a:cubicBezTo>
                  <a:pt x="27" y="32"/>
                  <a:pt x="29" y="33"/>
                  <a:pt x="32" y="36"/>
                </a:cubicBezTo>
                <a:cubicBezTo>
                  <a:pt x="36" y="35"/>
                  <a:pt x="37" y="30"/>
                  <a:pt x="35" y="28"/>
                </a:cubicBezTo>
                <a:cubicBezTo>
                  <a:pt x="34" y="24"/>
                  <a:pt x="31" y="22"/>
                  <a:pt x="27" y="23"/>
                </a:cubicBezTo>
                <a:cubicBezTo>
                  <a:pt x="26" y="23"/>
                  <a:pt x="25" y="21"/>
                  <a:pt x="27" y="21"/>
                </a:cubicBezTo>
                <a:cubicBezTo>
                  <a:pt x="34" y="20"/>
                  <a:pt x="40" y="16"/>
                  <a:pt x="42" y="9"/>
                </a:cubicBezTo>
                <a:cubicBezTo>
                  <a:pt x="43" y="6"/>
                  <a:pt x="43" y="3"/>
                  <a:pt x="45" y="0"/>
                </a:cubicBezTo>
                <a:cubicBezTo>
                  <a:pt x="41" y="2"/>
                  <a:pt x="38" y="1"/>
                  <a:pt x="35" y="2"/>
                </a:cubicBezTo>
                <a:cubicBezTo>
                  <a:pt x="28" y="5"/>
                  <a:pt x="25" y="10"/>
                  <a:pt x="23" y="18"/>
                </a:cubicBezTo>
                <a:cubicBezTo>
                  <a:pt x="23" y="19"/>
                  <a:pt x="21" y="19"/>
                  <a:pt x="21" y="17"/>
                </a:cubicBezTo>
                <a:cubicBezTo>
                  <a:pt x="22" y="13"/>
                  <a:pt x="20" y="11"/>
                  <a:pt x="17" y="9"/>
                </a:cubicBezTo>
                <a:cubicBezTo>
                  <a:pt x="14" y="8"/>
                  <a:pt x="9" y="9"/>
                  <a:pt x="8" y="13"/>
                </a:cubicBezTo>
                <a:cubicBezTo>
                  <a:pt x="12" y="15"/>
                  <a:pt x="13" y="17"/>
                  <a:pt x="12" y="22"/>
                </a:cubicBezTo>
                <a:cubicBezTo>
                  <a:pt x="12" y="29"/>
                  <a:pt x="4" y="39"/>
                  <a:pt x="1" y="42"/>
                </a:cubicBezTo>
                <a:cubicBezTo>
                  <a:pt x="0" y="43"/>
                  <a:pt x="0" y="44"/>
                  <a:pt x="0" y="44"/>
                </a:cubicBez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" name="Freeform 58"/>
          <p:cNvSpPr>
            <a:spLocks/>
          </p:cNvSpPr>
          <p:nvPr/>
        </p:nvSpPr>
        <p:spPr bwMode="auto">
          <a:xfrm>
            <a:off x="328613" y="1403350"/>
            <a:ext cx="357187" cy="349250"/>
          </a:xfrm>
          <a:custGeom>
            <a:avLst/>
            <a:gdLst>
              <a:gd name="T0" fmla="*/ 0 w 45"/>
              <a:gd name="T1" fmla="*/ 0 h 45"/>
              <a:gd name="T2" fmla="*/ 71437 w 45"/>
              <a:gd name="T3" fmla="*/ 15522 h 45"/>
              <a:gd name="T4" fmla="*/ 166687 w 45"/>
              <a:gd name="T5" fmla="*/ 139700 h 45"/>
              <a:gd name="T6" fmla="*/ 182562 w 45"/>
              <a:gd name="T7" fmla="*/ 131939 h 45"/>
              <a:gd name="T8" fmla="*/ 222250 w 45"/>
              <a:gd name="T9" fmla="*/ 69850 h 45"/>
              <a:gd name="T10" fmla="*/ 285750 w 45"/>
              <a:gd name="T11" fmla="*/ 100894 h 45"/>
              <a:gd name="T12" fmla="*/ 254000 w 45"/>
              <a:gd name="T13" fmla="*/ 170744 h 45"/>
              <a:gd name="T14" fmla="*/ 349250 w 45"/>
              <a:gd name="T15" fmla="*/ 325967 h 45"/>
              <a:gd name="T16" fmla="*/ 349250 w 45"/>
              <a:gd name="T17" fmla="*/ 341489 h 45"/>
              <a:gd name="T18" fmla="*/ 333375 w 45"/>
              <a:gd name="T19" fmla="*/ 341489 h 45"/>
              <a:gd name="T20" fmla="*/ 174625 w 45"/>
              <a:gd name="T21" fmla="*/ 248356 h 45"/>
              <a:gd name="T22" fmla="*/ 103187 w 45"/>
              <a:gd name="T23" fmla="*/ 279400 h 45"/>
              <a:gd name="T24" fmla="*/ 71437 w 45"/>
              <a:gd name="T25" fmla="*/ 217311 h 45"/>
              <a:gd name="T26" fmla="*/ 142875 w 45"/>
              <a:gd name="T27" fmla="*/ 178506 h 45"/>
              <a:gd name="T28" fmla="*/ 142875 w 45"/>
              <a:gd name="T29" fmla="*/ 162983 h 45"/>
              <a:gd name="T30" fmla="*/ 15875 w 45"/>
              <a:gd name="T31" fmla="*/ 69850 h 45"/>
              <a:gd name="T32" fmla="*/ 0 w 45"/>
              <a:gd name="T33" fmla="*/ 0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5" h="45">
                <a:moveTo>
                  <a:pt x="0" y="0"/>
                </a:moveTo>
                <a:cubicBezTo>
                  <a:pt x="3" y="2"/>
                  <a:pt x="6" y="1"/>
                  <a:pt x="9" y="2"/>
                </a:cubicBezTo>
                <a:cubicBezTo>
                  <a:pt x="16" y="5"/>
                  <a:pt x="20" y="10"/>
                  <a:pt x="21" y="18"/>
                </a:cubicBezTo>
                <a:cubicBezTo>
                  <a:pt x="21" y="19"/>
                  <a:pt x="23" y="19"/>
                  <a:pt x="23" y="17"/>
                </a:cubicBezTo>
                <a:cubicBezTo>
                  <a:pt x="22" y="13"/>
                  <a:pt x="24" y="11"/>
                  <a:pt x="28" y="9"/>
                </a:cubicBezTo>
                <a:cubicBezTo>
                  <a:pt x="30" y="8"/>
                  <a:pt x="35" y="9"/>
                  <a:pt x="36" y="13"/>
                </a:cubicBezTo>
                <a:cubicBezTo>
                  <a:pt x="33" y="15"/>
                  <a:pt x="32" y="17"/>
                  <a:pt x="32" y="22"/>
                </a:cubicBezTo>
                <a:cubicBezTo>
                  <a:pt x="32" y="29"/>
                  <a:pt x="41" y="39"/>
                  <a:pt x="44" y="42"/>
                </a:cubicBezTo>
                <a:cubicBezTo>
                  <a:pt x="44" y="43"/>
                  <a:pt x="45" y="44"/>
                  <a:pt x="44" y="44"/>
                </a:cubicBezTo>
                <a:cubicBezTo>
                  <a:pt x="44" y="45"/>
                  <a:pt x="43" y="44"/>
                  <a:pt x="42" y="44"/>
                </a:cubicBezTo>
                <a:cubicBezTo>
                  <a:pt x="39" y="41"/>
                  <a:pt x="29" y="32"/>
                  <a:pt x="22" y="32"/>
                </a:cubicBezTo>
                <a:cubicBezTo>
                  <a:pt x="17" y="32"/>
                  <a:pt x="15" y="33"/>
                  <a:pt x="13" y="36"/>
                </a:cubicBezTo>
                <a:cubicBezTo>
                  <a:pt x="9" y="35"/>
                  <a:pt x="8" y="30"/>
                  <a:pt x="9" y="28"/>
                </a:cubicBezTo>
                <a:cubicBezTo>
                  <a:pt x="11" y="24"/>
                  <a:pt x="13" y="22"/>
                  <a:pt x="18" y="23"/>
                </a:cubicBezTo>
                <a:cubicBezTo>
                  <a:pt x="19" y="23"/>
                  <a:pt x="19" y="21"/>
                  <a:pt x="18" y="21"/>
                </a:cubicBezTo>
                <a:cubicBezTo>
                  <a:pt x="10" y="20"/>
                  <a:pt x="5" y="16"/>
                  <a:pt x="2" y="9"/>
                </a:cubicBezTo>
                <a:cubicBezTo>
                  <a:pt x="1" y="6"/>
                  <a:pt x="2" y="3"/>
                  <a:pt x="0" y="0"/>
                </a:cubicBez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" name="Freeform 59"/>
          <p:cNvSpPr>
            <a:spLocks/>
          </p:cNvSpPr>
          <p:nvPr/>
        </p:nvSpPr>
        <p:spPr bwMode="auto">
          <a:xfrm>
            <a:off x="762000" y="2041525"/>
            <a:ext cx="254000" cy="396875"/>
          </a:xfrm>
          <a:custGeom>
            <a:avLst/>
            <a:gdLst>
              <a:gd name="T0" fmla="*/ 137886 w 35"/>
              <a:gd name="T1" fmla="*/ 0 h 72"/>
              <a:gd name="T2" fmla="*/ 166914 w 35"/>
              <a:gd name="T3" fmla="*/ 159852 h 72"/>
              <a:gd name="T4" fmla="*/ 232229 w 35"/>
              <a:gd name="T5" fmla="*/ 159852 h 72"/>
              <a:gd name="T6" fmla="*/ 239486 w 35"/>
              <a:gd name="T7" fmla="*/ 231510 h 72"/>
              <a:gd name="T8" fmla="*/ 181429 w 35"/>
              <a:gd name="T9" fmla="*/ 242535 h 72"/>
              <a:gd name="T10" fmla="*/ 195943 w 35"/>
              <a:gd name="T11" fmla="*/ 286632 h 72"/>
              <a:gd name="T12" fmla="*/ 137886 w 35"/>
              <a:gd name="T13" fmla="*/ 380339 h 72"/>
              <a:gd name="T14" fmla="*/ 123371 w 35"/>
              <a:gd name="T15" fmla="*/ 396875 h 72"/>
              <a:gd name="T16" fmla="*/ 116114 w 35"/>
              <a:gd name="T17" fmla="*/ 380339 h 72"/>
              <a:gd name="T18" fmla="*/ 50800 w 35"/>
              <a:gd name="T19" fmla="*/ 286632 h 72"/>
              <a:gd name="T20" fmla="*/ 72571 w 35"/>
              <a:gd name="T21" fmla="*/ 242535 h 72"/>
              <a:gd name="T22" fmla="*/ 14514 w 35"/>
              <a:gd name="T23" fmla="*/ 231510 h 72"/>
              <a:gd name="T24" fmla="*/ 14514 w 35"/>
              <a:gd name="T25" fmla="*/ 159852 h 72"/>
              <a:gd name="T26" fmla="*/ 87086 w 35"/>
              <a:gd name="T27" fmla="*/ 159852 h 72"/>
              <a:gd name="T28" fmla="*/ 116114 w 35"/>
              <a:gd name="T29" fmla="*/ 0 h 72"/>
              <a:gd name="T30" fmla="*/ 137886 w 35"/>
              <a:gd name="T31" fmla="*/ 0 h 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" h="72">
                <a:moveTo>
                  <a:pt x="19" y="0"/>
                </a:moveTo>
                <a:cubicBezTo>
                  <a:pt x="19" y="10"/>
                  <a:pt x="20" y="22"/>
                  <a:pt x="23" y="29"/>
                </a:cubicBezTo>
                <a:cubicBezTo>
                  <a:pt x="25" y="25"/>
                  <a:pt x="30" y="26"/>
                  <a:pt x="32" y="29"/>
                </a:cubicBezTo>
                <a:cubicBezTo>
                  <a:pt x="34" y="31"/>
                  <a:pt x="35" y="38"/>
                  <a:pt x="33" y="42"/>
                </a:cubicBezTo>
                <a:cubicBezTo>
                  <a:pt x="31" y="46"/>
                  <a:pt x="27" y="46"/>
                  <a:pt x="25" y="44"/>
                </a:cubicBezTo>
                <a:cubicBezTo>
                  <a:pt x="27" y="46"/>
                  <a:pt x="28" y="49"/>
                  <a:pt x="27" y="52"/>
                </a:cubicBezTo>
                <a:cubicBezTo>
                  <a:pt x="27" y="56"/>
                  <a:pt x="20" y="61"/>
                  <a:pt x="19" y="69"/>
                </a:cubicBezTo>
                <a:cubicBezTo>
                  <a:pt x="18" y="71"/>
                  <a:pt x="18" y="72"/>
                  <a:pt x="17" y="72"/>
                </a:cubicBezTo>
                <a:cubicBezTo>
                  <a:pt x="17" y="72"/>
                  <a:pt x="17" y="71"/>
                  <a:pt x="16" y="69"/>
                </a:cubicBezTo>
                <a:cubicBezTo>
                  <a:pt x="14" y="61"/>
                  <a:pt x="8" y="56"/>
                  <a:pt x="7" y="52"/>
                </a:cubicBezTo>
                <a:cubicBezTo>
                  <a:pt x="7" y="49"/>
                  <a:pt x="8" y="46"/>
                  <a:pt x="10" y="44"/>
                </a:cubicBezTo>
                <a:cubicBezTo>
                  <a:pt x="7" y="46"/>
                  <a:pt x="4" y="46"/>
                  <a:pt x="2" y="42"/>
                </a:cubicBezTo>
                <a:cubicBezTo>
                  <a:pt x="0" y="38"/>
                  <a:pt x="1" y="31"/>
                  <a:pt x="2" y="29"/>
                </a:cubicBezTo>
                <a:cubicBezTo>
                  <a:pt x="5" y="26"/>
                  <a:pt x="10" y="25"/>
                  <a:pt x="12" y="29"/>
                </a:cubicBezTo>
                <a:cubicBezTo>
                  <a:pt x="15" y="22"/>
                  <a:pt x="16" y="10"/>
                  <a:pt x="16" y="0"/>
                </a:cubicBezTo>
                <a:lnTo>
                  <a:pt x="19" y="0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" name="Freeform 60"/>
          <p:cNvSpPr>
            <a:spLocks/>
          </p:cNvSpPr>
          <p:nvPr/>
        </p:nvSpPr>
        <p:spPr bwMode="auto">
          <a:xfrm>
            <a:off x="304800" y="1752600"/>
            <a:ext cx="454025" cy="295275"/>
          </a:xfrm>
          <a:custGeom>
            <a:avLst/>
            <a:gdLst>
              <a:gd name="T0" fmla="*/ 454025 w 72"/>
              <a:gd name="T1" fmla="*/ 160292 h 35"/>
              <a:gd name="T2" fmla="*/ 271154 w 72"/>
              <a:gd name="T3" fmla="*/ 194038 h 35"/>
              <a:gd name="T4" fmla="*/ 271154 w 72"/>
              <a:gd name="T5" fmla="*/ 278402 h 35"/>
              <a:gd name="T6" fmla="*/ 189177 w 72"/>
              <a:gd name="T7" fmla="*/ 278402 h 35"/>
              <a:gd name="T8" fmla="*/ 176565 w 72"/>
              <a:gd name="T9" fmla="*/ 210911 h 35"/>
              <a:gd name="T10" fmla="*/ 126118 w 72"/>
              <a:gd name="T11" fmla="*/ 236220 h 35"/>
              <a:gd name="T12" fmla="*/ 18918 w 72"/>
              <a:gd name="T13" fmla="*/ 160292 h 35"/>
              <a:gd name="T14" fmla="*/ 0 w 72"/>
              <a:gd name="T15" fmla="*/ 143419 h 35"/>
              <a:gd name="T16" fmla="*/ 18918 w 72"/>
              <a:gd name="T17" fmla="*/ 134983 h 35"/>
              <a:gd name="T18" fmla="*/ 126118 w 72"/>
              <a:gd name="T19" fmla="*/ 67491 h 35"/>
              <a:gd name="T20" fmla="*/ 176565 w 72"/>
              <a:gd name="T21" fmla="*/ 92801 h 35"/>
              <a:gd name="T22" fmla="*/ 189177 w 72"/>
              <a:gd name="T23" fmla="*/ 16873 h 35"/>
              <a:gd name="T24" fmla="*/ 271154 w 72"/>
              <a:gd name="T25" fmla="*/ 25309 h 35"/>
              <a:gd name="T26" fmla="*/ 271154 w 72"/>
              <a:gd name="T27" fmla="*/ 101237 h 35"/>
              <a:gd name="T28" fmla="*/ 454025 w 72"/>
              <a:gd name="T29" fmla="*/ 134983 h 35"/>
              <a:gd name="T30" fmla="*/ 454025 w 72"/>
              <a:gd name="T31" fmla="*/ 160292 h 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" h="35">
                <a:moveTo>
                  <a:pt x="72" y="19"/>
                </a:moveTo>
                <a:cubicBezTo>
                  <a:pt x="62" y="19"/>
                  <a:pt x="50" y="20"/>
                  <a:pt x="43" y="23"/>
                </a:cubicBezTo>
                <a:cubicBezTo>
                  <a:pt x="47" y="25"/>
                  <a:pt x="46" y="30"/>
                  <a:pt x="43" y="33"/>
                </a:cubicBezTo>
                <a:cubicBezTo>
                  <a:pt x="41" y="34"/>
                  <a:pt x="34" y="35"/>
                  <a:pt x="30" y="33"/>
                </a:cubicBezTo>
                <a:cubicBezTo>
                  <a:pt x="26" y="31"/>
                  <a:pt x="26" y="28"/>
                  <a:pt x="28" y="25"/>
                </a:cubicBezTo>
                <a:cubicBezTo>
                  <a:pt x="26" y="27"/>
                  <a:pt x="23" y="28"/>
                  <a:pt x="20" y="28"/>
                </a:cubicBezTo>
                <a:cubicBezTo>
                  <a:pt x="16" y="27"/>
                  <a:pt x="11" y="21"/>
                  <a:pt x="3" y="19"/>
                </a:cubicBezTo>
                <a:cubicBezTo>
                  <a:pt x="1" y="18"/>
                  <a:pt x="0" y="18"/>
                  <a:pt x="0" y="17"/>
                </a:cubicBezTo>
                <a:cubicBezTo>
                  <a:pt x="0" y="17"/>
                  <a:pt x="1" y="17"/>
                  <a:pt x="3" y="16"/>
                </a:cubicBezTo>
                <a:cubicBezTo>
                  <a:pt x="11" y="14"/>
                  <a:pt x="16" y="8"/>
                  <a:pt x="20" y="8"/>
                </a:cubicBezTo>
                <a:cubicBezTo>
                  <a:pt x="23" y="7"/>
                  <a:pt x="26" y="8"/>
                  <a:pt x="28" y="11"/>
                </a:cubicBezTo>
                <a:cubicBezTo>
                  <a:pt x="26" y="8"/>
                  <a:pt x="26" y="5"/>
                  <a:pt x="30" y="2"/>
                </a:cubicBezTo>
                <a:cubicBezTo>
                  <a:pt x="34" y="0"/>
                  <a:pt x="41" y="1"/>
                  <a:pt x="43" y="3"/>
                </a:cubicBezTo>
                <a:cubicBezTo>
                  <a:pt x="46" y="5"/>
                  <a:pt x="47" y="11"/>
                  <a:pt x="43" y="12"/>
                </a:cubicBezTo>
                <a:cubicBezTo>
                  <a:pt x="50" y="15"/>
                  <a:pt x="62" y="16"/>
                  <a:pt x="72" y="16"/>
                </a:cubicBezTo>
                <a:lnTo>
                  <a:pt x="72" y="19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" name="Freeform 61"/>
          <p:cNvSpPr>
            <a:spLocks/>
          </p:cNvSpPr>
          <p:nvPr/>
        </p:nvSpPr>
        <p:spPr bwMode="auto">
          <a:xfrm>
            <a:off x="762000" y="1371600"/>
            <a:ext cx="254000" cy="485775"/>
          </a:xfrm>
          <a:custGeom>
            <a:avLst/>
            <a:gdLst>
              <a:gd name="T0" fmla="*/ 137886 w 35"/>
              <a:gd name="T1" fmla="*/ 485775 h 73"/>
              <a:gd name="T2" fmla="*/ 166914 w 35"/>
              <a:gd name="T3" fmla="*/ 292796 h 73"/>
              <a:gd name="T4" fmla="*/ 232229 w 35"/>
              <a:gd name="T5" fmla="*/ 286141 h 73"/>
              <a:gd name="T6" fmla="*/ 239486 w 35"/>
              <a:gd name="T7" fmla="*/ 199634 h 73"/>
              <a:gd name="T8" fmla="*/ 181429 w 35"/>
              <a:gd name="T9" fmla="*/ 186325 h 73"/>
              <a:gd name="T10" fmla="*/ 203200 w 35"/>
              <a:gd name="T11" fmla="*/ 139743 h 73"/>
              <a:gd name="T12" fmla="*/ 137886 w 35"/>
              <a:gd name="T13" fmla="*/ 19963 h 73"/>
              <a:gd name="T14" fmla="*/ 123371 w 35"/>
              <a:gd name="T15" fmla="*/ 0 h 73"/>
              <a:gd name="T16" fmla="*/ 116114 w 35"/>
              <a:gd name="T17" fmla="*/ 19963 h 73"/>
              <a:gd name="T18" fmla="*/ 50800 w 35"/>
              <a:gd name="T19" fmla="*/ 139743 h 73"/>
              <a:gd name="T20" fmla="*/ 72571 w 35"/>
              <a:gd name="T21" fmla="*/ 186325 h 73"/>
              <a:gd name="T22" fmla="*/ 14514 w 35"/>
              <a:gd name="T23" fmla="*/ 199634 h 73"/>
              <a:gd name="T24" fmla="*/ 14514 w 35"/>
              <a:gd name="T25" fmla="*/ 286141 h 73"/>
              <a:gd name="T26" fmla="*/ 87086 w 35"/>
              <a:gd name="T27" fmla="*/ 292796 h 73"/>
              <a:gd name="T28" fmla="*/ 116114 w 35"/>
              <a:gd name="T29" fmla="*/ 485775 h 73"/>
              <a:gd name="T30" fmla="*/ 137886 w 35"/>
              <a:gd name="T31" fmla="*/ 485775 h 7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" h="73">
                <a:moveTo>
                  <a:pt x="19" y="73"/>
                </a:moveTo>
                <a:cubicBezTo>
                  <a:pt x="19" y="63"/>
                  <a:pt x="20" y="50"/>
                  <a:pt x="23" y="44"/>
                </a:cubicBezTo>
                <a:cubicBezTo>
                  <a:pt x="25" y="47"/>
                  <a:pt x="30" y="46"/>
                  <a:pt x="32" y="43"/>
                </a:cubicBezTo>
                <a:cubicBezTo>
                  <a:pt x="34" y="41"/>
                  <a:pt x="35" y="34"/>
                  <a:pt x="33" y="30"/>
                </a:cubicBezTo>
                <a:cubicBezTo>
                  <a:pt x="31" y="27"/>
                  <a:pt x="27" y="26"/>
                  <a:pt x="25" y="28"/>
                </a:cubicBezTo>
                <a:cubicBezTo>
                  <a:pt x="27" y="26"/>
                  <a:pt x="28" y="24"/>
                  <a:pt x="28" y="21"/>
                </a:cubicBezTo>
                <a:cubicBezTo>
                  <a:pt x="27" y="16"/>
                  <a:pt x="20" y="11"/>
                  <a:pt x="19" y="3"/>
                </a:cubicBezTo>
                <a:cubicBezTo>
                  <a:pt x="18" y="1"/>
                  <a:pt x="18" y="0"/>
                  <a:pt x="17" y="0"/>
                </a:cubicBezTo>
                <a:cubicBezTo>
                  <a:pt x="17" y="0"/>
                  <a:pt x="17" y="1"/>
                  <a:pt x="16" y="3"/>
                </a:cubicBezTo>
                <a:cubicBezTo>
                  <a:pt x="14" y="11"/>
                  <a:pt x="8" y="16"/>
                  <a:pt x="7" y="21"/>
                </a:cubicBezTo>
                <a:cubicBezTo>
                  <a:pt x="7" y="24"/>
                  <a:pt x="8" y="26"/>
                  <a:pt x="10" y="28"/>
                </a:cubicBezTo>
                <a:cubicBezTo>
                  <a:pt x="7" y="26"/>
                  <a:pt x="4" y="27"/>
                  <a:pt x="2" y="30"/>
                </a:cubicBezTo>
                <a:cubicBezTo>
                  <a:pt x="0" y="34"/>
                  <a:pt x="1" y="41"/>
                  <a:pt x="2" y="43"/>
                </a:cubicBezTo>
                <a:cubicBezTo>
                  <a:pt x="5" y="46"/>
                  <a:pt x="10" y="47"/>
                  <a:pt x="12" y="44"/>
                </a:cubicBezTo>
                <a:cubicBezTo>
                  <a:pt x="15" y="50"/>
                  <a:pt x="16" y="63"/>
                  <a:pt x="16" y="73"/>
                </a:cubicBezTo>
                <a:lnTo>
                  <a:pt x="19" y="73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" name="Freeform 62"/>
          <p:cNvSpPr>
            <a:spLocks/>
          </p:cNvSpPr>
          <p:nvPr/>
        </p:nvSpPr>
        <p:spPr bwMode="auto">
          <a:xfrm>
            <a:off x="939800" y="1752600"/>
            <a:ext cx="508000" cy="295275"/>
          </a:xfrm>
          <a:custGeom>
            <a:avLst/>
            <a:gdLst>
              <a:gd name="T0" fmla="*/ 0 w 72"/>
              <a:gd name="T1" fmla="*/ 160292 h 35"/>
              <a:gd name="T2" fmla="*/ 204611 w 72"/>
              <a:gd name="T3" fmla="*/ 194038 h 35"/>
              <a:gd name="T4" fmla="*/ 204611 w 72"/>
              <a:gd name="T5" fmla="*/ 278402 h 35"/>
              <a:gd name="T6" fmla="*/ 296333 w 72"/>
              <a:gd name="T7" fmla="*/ 278402 h 35"/>
              <a:gd name="T8" fmla="*/ 310444 w 72"/>
              <a:gd name="T9" fmla="*/ 210911 h 35"/>
              <a:gd name="T10" fmla="*/ 366889 w 72"/>
              <a:gd name="T11" fmla="*/ 236220 h 35"/>
              <a:gd name="T12" fmla="*/ 486833 w 72"/>
              <a:gd name="T13" fmla="*/ 160292 h 35"/>
              <a:gd name="T14" fmla="*/ 508000 w 72"/>
              <a:gd name="T15" fmla="*/ 143419 h 35"/>
              <a:gd name="T16" fmla="*/ 486833 w 72"/>
              <a:gd name="T17" fmla="*/ 134983 h 35"/>
              <a:gd name="T18" fmla="*/ 366889 w 72"/>
              <a:gd name="T19" fmla="*/ 67491 h 35"/>
              <a:gd name="T20" fmla="*/ 310444 w 72"/>
              <a:gd name="T21" fmla="*/ 92801 h 35"/>
              <a:gd name="T22" fmla="*/ 296333 w 72"/>
              <a:gd name="T23" fmla="*/ 16873 h 35"/>
              <a:gd name="T24" fmla="*/ 204611 w 72"/>
              <a:gd name="T25" fmla="*/ 25309 h 35"/>
              <a:gd name="T26" fmla="*/ 204611 w 72"/>
              <a:gd name="T27" fmla="*/ 101237 h 35"/>
              <a:gd name="T28" fmla="*/ 0 w 72"/>
              <a:gd name="T29" fmla="*/ 134983 h 35"/>
              <a:gd name="T30" fmla="*/ 0 w 72"/>
              <a:gd name="T31" fmla="*/ 160292 h 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" h="35">
                <a:moveTo>
                  <a:pt x="0" y="19"/>
                </a:moveTo>
                <a:cubicBezTo>
                  <a:pt x="9" y="19"/>
                  <a:pt x="22" y="20"/>
                  <a:pt x="29" y="23"/>
                </a:cubicBezTo>
                <a:cubicBezTo>
                  <a:pt x="25" y="25"/>
                  <a:pt x="26" y="30"/>
                  <a:pt x="29" y="33"/>
                </a:cubicBezTo>
                <a:cubicBezTo>
                  <a:pt x="31" y="34"/>
                  <a:pt x="38" y="35"/>
                  <a:pt x="42" y="33"/>
                </a:cubicBezTo>
                <a:cubicBezTo>
                  <a:pt x="45" y="31"/>
                  <a:pt x="46" y="28"/>
                  <a:pt x="44" y="25"/>
                </a:cubicBezTo>
                <a:cubicBezTo>
                  <a:pt x="46" y="27"/>
                  <a:pt x="49" y="28"/>
                  <a:pt x="52" y="28"/>
                </a:cubicBezTo>
                <a:cubicBezTo>
                  <a:pt x="56" y="27"/>
                  <a:pt x="61" y="21"/>
                  <a:pt x="69" y="19"/>
                </a:cubicBezTo>
                <a:cubicBezTo>
                  <a:pt x="71" y="18"/>
                  <a:pt x="72" y="18"/>
                  <a:pt x="72" y="17"/>
                </a:cubicBezTo>
                <a:cubicBezTo>
                  <a:pt x="72" y="17"/>
                  <a:pt x="71" y="17"/>
                  <a:pt x="69" y="16"/>
                </a:cubicBezTo>
                <a:cubicBezTo>
                  <a:pt x="61" y="14"/>
                  <a:pt x="56" y="8"/>
                  <a:pt x="52" y="8"/>
                </a:cubicBezTo>
                <a:cubicBezTo>
                  <a:pt x="49" y="7"/>
                  <a:pt x="46" y="8"/>
                  <a:pt x="44" y="11"/>
                </a:cubicBezTo>
                <a:cubicBezTo>
                  <a:pt x="46" y="8"/>
                  <a:pt x="45" y="5"/>
                  <a:pt x="42" y="2"/>
                </a:cubicBezTo>
                <a:cubicBezTo>
                  <a:pt x="38" y="0"/>
                  <a:pt x="31" y="1"/>
                  <a:pt x="29" y="3"/>
                </a:cubicBezTo>
                <a:cubicBezTo>
                  <a:pt x="26" y="5"/>
                  <a:pt x="25" y="11"/>
                  <a:pt x="29" y="12"/>
                </a:cubicBezTo>
                <a:cubicBezTo>
                  <a:pt x="22" y="15"/>
                  <a:pt x="9" y="16"/>
                  <a:pt x="0" y="16"/>
                </a:cubicBezTo>
                <a:lnTo>
                  <a:pt x="0" y="19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" name="Freeform 63"/>
          <p:cNvSpPr>
            <a:spLocks noEditPoints="1"/>
          </p:cNvSpPr>
          <p:nvPr/>
        </p:nvSpPr>
        <p:spPr bwMode="auto">
          <a:xfrm>
            <a:off x="244475" y="1295400"/>
            <a:ext cx="1279525" cy="1219200"/>
          </a:xfrm>
          <a:custGeom>
            <a:avLst/>
            <a:gdLst>
              <a:gd name="T0" fmla="*/ 1279525 w 171"/>
              <a:gd name="T1" fmla="*/ 613165 h 171"/>
              <a:gd name="T2" fmla="*/ 1025117 w 171"/>
              <a:gd name="T3" fmla="*/ 413530 h 171"/>
              <a:gd name="T4" fmla="*/ 703365 w 171"/>
              <a:gd name="T5" fmla="*/ 556126 h 171"/>
              <a:gd name="T6" fmla="*/ 853017 w 171"/>
              <a:gd name="T7" fmla="*/ 242414 h 171"/>
              <a:gd name="T8" fmla="*/ 636021 w 171"/>
              <a:gd name="T9" fmla="*/ 0 h 171"/>
              <a:gd name="T10" fmla="*/ 426508 w 171"/>
              <a:gd name="T11" fmla="*/ 242414 h 171"/>
              <a:gd name="T12" fmla="*/ 576160 w 171"/>
              <a:gd name="T13" fmla="*/ 556126 h 171"/>
              <a:gd name="T14" fmla="*/ 254408 w 171"/>
              <a:gd name="T15" fmla="*/ 413530 h 171"/>
              <a:gd name="T16" fmla="*/ 0 w 171"/>
              <a:gd name="T17" fmla="*/ 613165 h 171"/>
              <a:gd name="T18" fmla="*/ 254408 w 171"/>
              <a:gd name="T19" fmla="*/ 812800 h 171"/>
              <a:gd name="T20" fmla="*/ 576160 w 171"/>
              <a:gd name="T21" fmla="*/ 670204 h 171"/>
              <a:gd name="T22" fmla="*/ 426508 w 171"/>
              <a:gd name="T23" fmla="*/ 976786 h 171"/>
              <a:gd name="T24" fmla="*/ 636021 w 171"/>
              <a:gd name="T25" fmla="*/ 1219200 h 171"/>
              <a:gd name="T26" fmla="*/ 845534 w 171"/>
              <a:gd name="T27" fmla="*/ 976786 h 171"/>
              <a:gd name="T28" fmla="*/ 703365 w 171"/>
              <a:gd name="T29" fmla="*/ 670204 h 171"/>
              <a:gd name="T30" fmla="*/ 1025117 w 171"/>
              <a:gd name="T31" fmla="*/ 812800 h 171"/>
              <a:gd name="T32" fmla="*/ 1279525 w 171"/>
              <a:gd name="T33" fmla="*/ 613165 h 171"/>
              <a:gd name="T34" fmla="*/ 636021 w 171"/>
              <a:gd name="T35" fmla="*/ 641684 h 171"/>
              <a:gd name="T36" fmla="*/ 493852 w 171"/>
              <a:gd name="T37" fmla="*/ 962526 h 171"/>
              <a:gd name="T38" fmla="*/ 636021 w 171"/>
              <a:gd name="T39" fmla="*/ 1147902 h 171"/>
              <a:gd name="T40" fmla="*/ 785673 w 171"/>
              <a:gd name="T41" fmla="*/ 962526 h 171"/>
              <a:gd name="T42" fmla="*/ 636021 w 171"/>
              <a:gd name="T43" fmla="*/ 641684 h 171"/>
              <a:gd name="T44" fmla="*/ 665952 w 171"/>
              <a:gd name="T45" fmla="*/ 613165 h 171"/>
              <a:gd name="T46" fmla="*/ 1010151 w 171"/>
              <a:gd name="T47" fmla="*/ 748632 h 171"/>
              <a:gd name="T48" fmla="*/ 1204699 w 171"/>
              <a:gd name="T49" fmla="*/ 613165 h 171"/>
              <a:gd name="T50" fmla="*/ 1010151 w 171"/>
              <a:gd name="T51" fmla="*/ 470568 h 171"/>
              <a:gd name="T52" fmla="*/ 665952 w 171"/>
              <a:gd name="T53" fmla="*/ 613165 h 171"/>
              <a:gd name="T54" fmla="*/ 636021 w 171"/>
              <a:gd name="T55" fmla="*/ 584646 h 171"/>
              <a:gd name="T56" fmla="*/ 785673 w 171"/>
              <a:gd name="T57" fmla="*/ 256674 h 171"/>
              <a:gd name="T58" fmla="*/ 636021 w 171"/>
              <a:gd name="T59" fmla="*/ 71298 h 171"/>
              <a:gd name="T60" fmla="*/ 493852 w 171"/>
              <a:gd name="T61" fmla="*/ 256674 h 171"/>
              <a:gd name="T62" fmla="*/ 636021 w 171"/>
              <a:gd name="T63" fmla="*/ 584646 h 171"/>
              <a:gd name="T64" fmla="*/ 606091 w 171"/>
              <a:gd name="T65" fmla="*/ 613165 h 171"/>
              <a:gd name="T66" fmla="*/ 269374 w 171"/>
              <a:gd name="T67" fmla="*/ 470568 h 171"/>
              <a:gd name="T68" fmla="*/ 74826 w 171"/>
              <a:gd name="T69" fmla="*/ 613165 h 171"/>
              <a:gd name="T70" fmla="*/ 269374 w 171"/>
              <a:gd name="T71" fmla="*/ 748632 h 171"/>
              <a:gd name="T72" fmla="*/ 606091 w 171"/>
              <a:gd name="T73" fmla="*/ 613165 h 17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71" h="171">
                <a:moveTo>
                  <a:pt x="171" y="86"/>
                </a:moveTo>
                <a:cubicBezTo>
                  <a:pt x="171" y="66"/>
                  <a:pt x="152" y="57"/>
                  <a:pt x="137" y="58"/>
                </a:cubicBezTo>
                <a:cubicBezTo>
                  <a:pt x="121" y="58"/>
                  <a:pt x="106" y="65"/>
                  <a:pt x="94" y="78"/>
                </a:cubicBezTo>
                <a:cubicBezTo>
                  <a:pt x="106" y="66"/>
                  <a:pt x="113" y="50"/>
                  <a:pt x="114" y="34"/>
                </a:cubicBezTo>
                <a:cubicBezTo>
                  <a:pt x="114" y="20"/>
                  <a:pt x="105" y="0"/>
                  <a:pt x="85" y="0"/>
                </a:cubicBezTo>
                <a:cubicBezTo>
                  <a:pt x="65" y="0"/>
                  <a:pt x="57" y="20"/>
                  <a:pt x="57" y="34"/>
                </a:cubicBezTo>
                <a:cubicBezTo>
                  <a:pt x="58" y="50"/>
                  <a:pt x="65" y="66"/>
                  <a:pt x="77" y="78"/>
                </a:cubicBezTo>
                <a:cubicBezTo>
                  <a:pt x="65" y="65"/>
                  <a:pt x="50" y="58"/>
                  <a:pt x="34" y="58"/>
                </a:cubicBezTo>
                <a:cubicBezTo>
                  <a:pt x="19" y="57"/>
                  <a:pt x="0" y="66"/>
                  <a:pt x="0" y="86"/>
                </a:cubicBezTo>
                <a:cubicBezTo>
                  <a:pt x="0" y="106"/>
                  <a:pt x="19" y="114"/>
                  <a:pt x="34" y="114"/>
                </a:cubicBezTo>
                <a:cubicBezTo>
                  <a:pt x="50" y="114"/>
                  <a:pt x="65" y="106"/>
                  <a:pt x="77" y="94"/>
                </a:cubicBezTo>
                <a:cubicBezTo>
                  <a:pt x="65" y="106"/>
                  <a:pt x="58" y="121"/>
                  <a:pt x="57" y="137"/>
                </a:cubicBezTo>
                <a:cubicBezTo>
                  <a:pt x="57" y="152"/>
                  <a:pt x="65" y="171"/>
                  <a:pt x="85" y="171"/>
                </a:cubicBezTo>
                <a:cubicBezTo>
                  <a:pt x="105" y="171"/>
                  <a:pt x="114" y="152"/>
                  <a:pt x="113" y="137"/>
                </a:cubicBezTo>
                <a:cubicBezTo>
                  <a:pt x="113" y="121"/>
                  <a:pt x="106" y="106"/>
                  <a:pt x="94" y="94"/>
                </a:cubicBezTo>
                <a:cubicBezTo>
                  <a:pt x="106" y="106"/>
                  <a:pt x="121" y="114"/>
                  <a:pt x="137" y="114"/>
                </a:cubicBezTo>
                <a:cubicBezTo>
                  <a:pt x="152" y="114"/>
                  <a:pt x="171" y="106"/>
                  <a:pt x="171" y="86"/>
                </a:cubicBezTo>
                <a:close/>
                <a:moveTo>
                  <a:pt x="85" y="90"/>
                </a:moveTo>
                <a:cubicBezTo>
                  <a:pt x="74" y="102"/>
                  <a:pt x="66" y="117"/>
                  <a:pt x="66" y="135"/>
                </a:cubicBezTo>
                <a:cubicBezTo>
                  <a:pt x="66" y="146"/>
                  <a:pt x="72" y="161"/>
                  <a:pt x="85" y="161"/>
                </a:cubicBezTo>
                <a:cubicBezTo>
                  <a:pt x="99" y="161"/>
                  <a:pt x="105" y="146"/>
                  <a:pt x="105" y="135"/>
                </a:cubicBezTo>
                <a:cubicBezTo>
                  <a:pt x="105" y="117"/>
                  <a:pt x="97" y="102"/>
                  <a:pt x="85" y="90"/>
                </a:cubicBezTo>
                <a:close/>
                <a:moveTo>
                  <a:pt x="89" y="86"/>
                </a:moveTo>
                <a:cubicBezTo>
                  <a:pt x="101" y="97"/>
                  <a:pt x="117" y="105"/>
                  <a:pt x="135" y="105"/>
                </a:cubicBezTo>
                <a:cubicBezTo>
                  <a:pt x="146" y="105"/>
                  <a:pt x="161" y="99"/>
                  <a:pt x="161" y="86"/>
                </a:cubicBezTo>
                <a:cubicBezTo>
                  <a:pt x="161" y="72"/>
                  <a:pt x="146" y="66"/>
                  <a:pt x="135" y="66"/>
                </a:cubicBezTo>
                <a:cubicBezTo>
                  <a:pt x="117" y="66"/>
                  <a:pt x="101" y="74"/>
                  <a:pt x="89" y="86"/>
                </a:cubicBezTo>
                <a:close/>
                <a:moveTo>
                  <a:pt x="85" y="82"/>
                </a:moveTo>
                <a:cubicBezTo>
                  <a:pt x="97" y="70"/>
                  <a:pt x="105" y="54"/>
                  <a:pt x="105" y="36"/>
                </a:cubicBezTo>
                <a:cubicBezTo>
                  <a:pt x="105" y="25"/>
                  <a:pt x="99" y="10"/>
                  <a:pt x="85" y="10"/>
                </a:cubicBezTo>
                <a:cubicBezTo>
                  <a:pt x="72" y="10"/>
                  <a:pt x="66" y="25"/>
                  <a:pt x="66" y="36"/>
                </a:cubicBezTo>
                <a:cubicBezTo>
                  <a:pt x="66" y="54"/>
                  <a:pt x="74" y="70"/>
                  <a:pt x="85" y="82"/>
                </a:cubicBezTo>
                <a:close/>
                <a:moveTo>
                  <a:pt x="81" y="86"/>
                </a:moveTo>
                <a:cubicBezTo>
                  <a:pt x="69" y="74"/>
                  <a:pt x="54" y="66"/>
                  <a:pt x="36" y="66"/>
                </a:cubicBezTo>
                <a:cubicBezTo>
                  <a:pt x="25" y="66"/>
                  <a:pt x="10" y="72"/>
                  <a:pt x="10" y="86"/>
                </a:cubicBezTo>
                <a:cubicBezTo>
                  <a:pt x="10" y="99"/>
                  <a:pt x="25" y="105"/>
                  <a:pt x="36" y="105"/>
                </a:cubicBezTo>
                <a:cubicBezTo>
                  <a:pt x="54" y="105"/>
                  <a:pt x="69" y="97"/>
                  <a:pt x="81" y="86"/>
                </a:cubicBezTo>
                <a:close/>
              </a:path>
            </a:pathLst>
          </a:custGeom>
          <a:solidFill>
            <a:srgbClr val="00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" name="Rectangle 64"/>
          <p:cNvSpPr>
            <a:spLocks noChangeArrowheads="1"/>
          </p:cNvSpPr>
          <p:nvPr/>
        </p:nvSpPr>
        <p:spPr bwMode="auto">
          <a:xfrm>
            <a:off x="1524000" y="1295400"/>
            <a:ext cx="1295400" cy="1219200"/>
          </a:xfrm>
          <a:prstGeom prst="rect">
            <a:avLst/>
          </a:prstGeom>
          <a:solidFill>
            <a:srgbClr val="3333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0" name="Freeform 65"/>
          <p:cNvSpPr>
            <a:spLocks/>
          </p:cNvSpPr>
          <p:nvPr/>
        </p:nvSpPr>
        <p:spPr bwMode="auto">
          <a:xfrm>
            <a:off x="1624013" y="2133600"/>
            <a:ext cx="357187" cy="349250"/>
          </a:xfrm>
          <a:custGeom>
            <a:avLst/>
            <a:gdLst>
              <a:gd name="T0" fmla="*/ 0 w 45"/>
              <a:gd name="T1" fmla="*/ 349250 h 45"/>
              <a:gd name="T2" fmla="*/ 15875 w 45"/>
              <a:gd name="T3" fmla="*/ 279400 h 45"/>
              <a:gd name="T4" fmla="*/ 142875 w 45"/>
              <a:gd name="T5" fmla="*/ 186267 h 45"/>
              <a:gd name="T6" fmla="*/ 142875 w 45"/>
              <a:gd name="T7" fmla="*/ 170744 h 45"/>
              <a:gd name="T8" fmla="*/ 71437 w 45"/>
              <a:gd name="T9" fmla="*/ 131939 h 45"/>
              <a:gd name="T10" fmla="*/ 103187 w 45"/>
              <a:gd name="T11" fmla="*/ 69850 h 45"/>
              <a:gd name="T12" fmla="*/ 174625 w 45"/>
              <a:gd name="T13" fmla="*/ 100894 h 45"/>
              <a:gd name="T14" fmla="*/ 333375 w 45"/>
              <a:gd name="T15" fmla="*/ 7761 h 45"/>
              <a:gd name="T16" fmla="*/ 349250 w 45"/>
              <a:gd name="T17" fmla="*/ 7761 h 45"/>
              <a:gd name="T18" fmla="*/ 349250 w 45"/>
              <a:gd name="T19" fmla="*/ 23283 h 45"/>
              <a:gd name="T20" fmla="*/ 254000 w 45"/>
              <a:gd name="T21" fmla="*/ 178506 h 45"/>
              <a:gd name="T22" fmla="*/ 285750 w 45"/>
              <a:gd name="T23" fmla="*/ 248356 h 45"/>
              <a:gd name="T24" fmla="*/ 222250 w 45"/>
              <a:gd name="T25" fmla="*/ 279400 h 45"/>
              <a:gd name="T26" fmla="*/ 182562 w 45"/>
              <a:gd name="T27" fmla="*/ 217311 h 45"/>
              <a:gd name="T28" fmla="*/ 166687 w 45"/>
              <a:gd name="T29" fmla="*/ 209550 h 45"/>
              <a:gd name="T30" fmla="*/ 71437 w 45"/>
              <a:gd name="T31" fmla="*/ 333728 h 45"/>
              <a:gd name="T32" fmla="*/ 0 w 45"/>
              <a:gd name="T33" fmla="*/ 349250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5" h="45">
                <a:moveTo>
                  <a:pt x="0" y="45"/>
                </a:moveTo>
                <a:cubicBezTo>
                  <a:pt x="2" y="42"/>
                  <a:pt x="1" y="39"/>
                  <a:pt x="2" y="36"/>
                </a:cubicBezTo>
                <a:cubicBezTo>
                  <a:pt x="5" y="29"/>
                  <a:pt x="10" y="25"/>
                  <a:pt x="18" y="24"/>
                </a:cubicBezTo>
                <a:cubicBezTo>
                  <a:pt x="19" y="24"/>
                  <a:pt x="19" y="22"/>
                  <a:pt x="18" y="22"/>
                </a:cubicBezTo>
                <a:cubicBezTo>
                  <a:pt x="13" y="23"/>
                  <a:pt x="11" y="21"/>
                  <a:pt x="9" y="17"/>
                </a:cubicBezTo>
                <a:cubicBezTo>
                  <a:pt x="8" y="15"/>
                  <a:pt x="9" y="10"/>
                  <a:pt x="13" y="9"/>
                </a:cubicBezTo>
                <a:cubicBezTo>
                  <a:pt x="15" y="12"/>
                  <a:pt x="17" y="13"/>
                  <a:pt x="22" y="13"/>
                </a:cubicBezTo>
                <a:cubicBezTo>
                  <a:pt x="29" y="13"/>
                  <a:pt x="39" y="4"/>
                  <a:pt x="42" y="1"/>
                </a:cubicBezTo>
                <a:cubicBezTo>
                  <a:pt x="43" y="1"/>
                  <a:pt x="44" y="0"/>
                  <a:pt x="44" y="1"/>
                </a:cubicBezTo>
                <a:cubicBezTo>
                  <a:pt x="45" y="1"/>
                  <a:pt x="44" y="2"/>
                  <a:pt x="44" y="3"/>
                </a:cubicBezTo>
                <a:cubicBezTo>
                  <a:pt x="41" y="7"/>
                  <a:pt x="32" y="16"/>
                  <a:pt x="32" y="23"/>
                </a:cubicBezTo>
                <a:cubicBezTo>
                  <a:pt x="32" y="28"/>
                  <a:pt x="33" y="30"/>
                  <a:pt x="36" y="32"/>
                </a:cubicBezTo>
                <a:cubicBezTo>
                  <a:pt x="35" y="36"/>
                  <a:pt x="30" y="37"/>
                  <a:pt x="28" y="36"/>
                </a:cubicBezTo>
                <a:cubicBezTo>
                  <a:pt x="24" y="35"/>
                  <a:pt x="22" y="32"/>
                  <a:pt x="23" y="28"/>
                </a:cubicBezTo>
                <a:cubicBezTo>
                  <a:pt x="23" y="27"/>
                  <a:pt x="21" y="26"/>
                  <a:pt x="21" y="27"/>
                </a:cubicBezTo>
                <a:cubicBezTo>
                  <a:pt x="20" y="35"/>
                  <a:pt x="16" y="40"/>
                  <a:pt x="9" y="43"/>
                </a:cubicBezTo>
                <a:cubicBezTo>
                  <a:pt x="6" y="44"/>
                  <a:pt x="3" y="43"/>
                  <a:pt x="0" y="45"/>
                </a:cubicBez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" name="Freeform 66"/>
          <p:cNvSpPr>
            <a:spLocks/>
          </p:cNvSpPr>
          <p:nvPr/>
        </p:nvSpPr>
        <p:spPr bwMode="auto">
          <a:xfrm>
            <a:off x="2362200" y="2089150"/>
            <a:ext cx="365125" cy="349250"/>
          </a:xfrm>
          <a:custGeom>
            <a:avLst/>
            <a:gdLst>
              <a:gd name="T0" fmla="*/ 7938 w 46"/>
              <a:gd name="T1" fmla="*/ 7761 h 45"/>
              <a:gd name="T2" fmla="*/ 15875 w 46"/>
              <a:gd name="T3" fmla="*/ 23283 h 45"/>
              <a:gd name="T4" fmla="*/ 103188 w 46"/>
              <a:gd name="T5" fmla="*/ 178506 h 45"/>
              <a:gd name="T6" fmla="*/ 71438 w 46"/>
              <a:gd name="T7" fmla="*/ 248356 h 45"/>
              <a:gd name="T8" fmla="*/ 134938 w 46"/>
              <a:gd name="T9" fmla="*/ 279400 h 45"/>
              <a:gd name="T10" fmla="*/ 174625 w 46"/>
              <a:gd name="T11" fmla="*/ 217311 h 45"/>
              <a:gd name="T12" fmla="*/ 190500 w 46"/>
              <a:gd name="T13" fmla="*/ 209550 h 45"/>
              <a:gd name="T14" fmla="*/ 285750 w 46"/>
              <a:gd name="T15" fmla="*/ 333728 h 45"/>
              <a:gd name="T16" fmla="*/ 365125 w 46"/>
              <a:gd name="T17" fmla="*/ 349250 h 45"/>
              <a:gd name="T18" fmla="*/ 341313 w 46"/>
              <a:gd name="T19" fmla="*/ 279400 h 45"/>
              <a:gd name="T20" fmla="*/ 222250 w 46"/>
              <a:gd name="T21" fmla="*/ 186267 h 45"/>
              <a:gd name="T22" fmla="*/ 222250 w 46"/>
              <a:gd name="T23" fmla="*/ 170744 h 45"/>
              <a:gd name="T24" fmla="*/ 285750 w 46"/>
              <a:gd name="T25" fmla="*/ 131939 h 45"/>
              <a:gd name="T26" fmla="*/ 261938 w 46"/>
              <a:gd name="T27" fmla="*/ 69850 h 45"/>
              <a:gd name="T28" fmla="*/ 182563 w 46"/>
              <a:gd name="T29" fmla="*/ 100894 h 45"/>
              <a:gd name="T30" fmla="*/ 23813 w 46"/>
              <a:gd name="T31" fmla="*/ 7761 h 45"/>
              <a:gd name="T32" fmla="*/ 7938 w 46"/>
              <a:gd name="T33" fmla="*/ 7761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6" h="45">
                <a:moveTo>
                  <a:pt x="1" y="1"/>
                </a:moveTo>
                <a:cubicBezTo>
                  <a:pt x="0" y="1"/>
                  <a:pt x="1" y="2"/>
                  <a:pt x="2" y="3"/>
                </a:cubicBezTo>
                <a:cubicBezTo>
                  <a:pt x="4" y="7"/>
                  <a:pt x="13" y="16"/>
                  <a:pt x="13" y="23"/>
                </a:cubicBezTo>
                <a:cubicBezTo>
                  <a:pt x="13" y="28"/>
                  <a:pt x="13" y="30"/>
                  <a:pt x="9" y="32"/>
                </a:cubicBezTo>
                <a:cubicBezTo>
                  <a:pt x="10" y="36"/>
                  <a:pt x="15" y="37"/>
                  <a:pt x="17" y="36"/>
                </a:cubicBezTo>
                <a:cubicBezTo>
                  <a:pt x="21" y="35"/>
                  <a:pt x="23" y="32"/>
                  <a:pt x="22" y="28"/>
                </a:cubicBezTo>
                <a:cubicBezTo>
                  <a:pt x="22" y="27"/>
                  <a:pt x="24" y="26"/>
                  <a:pt x="24" y="27"/>
                </a:cubicBezTo>
                <a:cubicBezTo>
                  <a:pt x="26" y="35"/>
                  <a:pt x="29" y="40"/>
                  <a:pt x="36" y="43"/>
                </a:cubicBezTo>
                <a:cubicBezTo>
                  <a:pt x="39" y="44"/>
                  <a:pt x="42" y="43"/>
                  <a:pt x="46" y="45"/>
                </a:cubicBezTo>
                <a:cubicBezTo>
                  <a:pt x="44" y="42"/>
                  <a:pt x="44" y="39"/>
                  <a:pt x="43" y="36"/>
                </a:cubicBezTo>
                <a:cubicBezTo>
                  <a:pt x="41" y="29"/>
                  <a:pt x="35" y="25"/>
                  <a:pt x="28" y="24"/>
                </a:cubicBezTo>
                <a:cubicBezTo>
                  <a:pt x="26" y="24"/>
                  <a:pt x="27" y="22"/>
                  <a:pt x="28" y="22"/>
                </a:cubicBezTo>
                <a:cubicBezTo>
                  <a:pt x="32" y="23"/>
                  <a:pt x="35" y="21"/>
                  <a:pt x="36" y="17"/>
                </a:cubicBezTo>
                <a:cubicBezTo>
                  <a:pt x="38" y="15"/>
                  <a:pt x="37" y="10"/>
                  <a:pt x="33" y="9"/>
                </a:cubicBezTo>
                <a:cubicBezTo>
                  <a:pt x="30" y="12"/>
                  <a:pt x="28" y="13"/>
                  <a:pt x="23" y="13"/>
                </a:cubicBezTo>
                <a:cubicBezTo>
                  <a:pt x="16" y="13"/>
                  <a:pt x="7" y="4"/>
                  <a:pt x="3" y="1"/>
                </a:cubicBezTo>
                <a:cubicBezTo>
                  <a:pt x="2" y="1"/>
                  <a:pt x="1" y="0"/>
                  <a:pt x="1" y="1"/>
                </a:cubicBez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" name="Freeform 67"/>
          <p:cNvSpPr>
            <a:spLocks/>
          </p:cNvSpPr>
          <p:nvPr/>
        </p:nvSpPr>
        <p:spPr bwMode="auto">
          <a:xfrm>
            <a:off x="2362200" y="1403350"/>
            <a:ext cx="357188" cy="349250"/>
          </a:xfrm>
          <a:custGeom>
            <a:avLst/>
            <a:gdLst>
              <a:gd name="T0" fmla="*/ 0 w 45"/>
              <a:gd name="T1" fmla="*/ 341489 h 45"/>
              <a:gd name="T2" fmla="*/ 15875 w 45"/>
              <a:gd name="T3" fmla="*/ 341489 h 45"/>
              <a:gd name="T4" fmla="*/ 174625 w 45"/>
              <a:gd name="T5" fmla="*/ 248356 h 45"/>
              <a:gd name="T6" fmla="*/ 254000 w 45"/>
              <a:gd name="T7" fmla="*/ 279400 h 45"/>
              <a:gd name="T8" fmla="*/ 277813 w 45"/>
              <a:gd name="T9" fmla="*/ 217311 h 45"/>
              <a:gd name="T10" fmla="*/ 214313 w 45"/>
              <a:gd name="T11" fmla="*/ 178506 h 45"/>
              <a:gd name="T12" fmla="*/ 214313 w 45"/>
              <a:gd name="T13" fmla="*/ 162983 h 45"/>
              <a:gd name="T14" fmla="*/ 333375 w 45"/>
              <a:gd name="T15" fmla="*/ 69850 h 45"/>
              <a:gd name="T16" fmla="*/ 357188 w 45"/>
              <a:gd name="T17" fmla="*/ 0 h 45"/>
              <a:gd name="T18" fmla="*/ 277813 w 45"/>
              <a:gd name="T19" fmla="*/ 15522 h 45"/>
              <a:gd name="T20" fmla="*/ 182563 w 45"/>
              <a:gd name="T21" fmla="*/ 139700 h 45"/>
              <a:gd name="T22" fmla="*/ 166688 w 45"/>
              <a:gd name="T23" fmla="*/ 131939 h 45"/>
              <a:gd name="T24" fmla="*/ 134938 w 45"/>
              <a:gd name="T25" fmla="*/ 69850 h 45"/>
              <a:gd name="T26" fmla="*/ 63500 w 45"/>
              <a:gd name="T27" fmla="*/ 100894 h 45"/>
              <a:gd name="T28" fmla="*/ 95250 w 45"/>
              <a:gd name="T29" fmla="*/ 170744 h 45"/>
              <a:gd name="T30" fmla="*/ 7938 w 45"/>
              <a:gd name="T31" fmla="*/ 325967 h 45"/>
              <a:gd name="T32" fmla="*/ 0 w 45"/>
              <a:gd name="T33" fmla="*/ 341489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5" h="45">
                <a:moveTo>
                  <a:pt x="0" y="44"/>
                </a:moveTo>
                <a:cubicBezTo>
                  <a:pt x="0" y="45"/>
                  <a:pt x="1" y="44"/>
                  <a:pt x="2" y="44"/>
                </a:cubicBezTo>
                <a:cubicBezTo>
                  <a:pt x="6" y="41"/>
                  <a:pt x="15" y="32"/>
                  <a:pt x="22" y="32"/>
                </a:cubicBezTo>
                <a:cubicBezTo>
                  <a:pt x="27" y="32"/>
                  <a:pt x="29" y="33"/>
                  <a:pt x="32" y="36"/>
                </a:cubicBezTo>
                <a:cubicBezTo>
                  <a:pt x="36" y="35"/>
                  <a:pt x="37" y="30"/>
                  <a:pt x="35" y="28"/>
                </a:cubicBezTo>
                <a:cubicBezTo>
                  <a:pt x="34" y="24"/>
                  <a:pt x="31" y="22"/>
                  <a:pt x="27" y="23"/>
                </a:cubicBezTo>
                <a:cubicBezTo>
                  <a:pt x="26" y="23"/>
                  <a:pt x="25" y="21"/>
                  <a:pt x="27" y="21"/>
                </a:cubicBezTo>
                <a:cubicBezTo>
                  <a:pt x="34" y="20"/>
                  <a:pt x="40" y="16"/>
                  <a:pt x="42" y="9"/>
                </a:cubicBezTo>
                <a:cubicBezTo>
                  <a:pt x="43" y="6"/>
                  <a:pt x="43" y="3"/>
                  <a:pt x="45" y="0"/>
                </a:cubicBezTo>
                <a:cubicBezTo>
                  <a:pt x="41" y="2"/>
                  <a:pt x="38" y="1"/>
                  <a:pt x="35" y="2"/>
                </a:cubicBezTo>
                <a:cubicBezTo>
                  <a:pt x="28" y="5"/>
                  <a:pt x="25" y="10"/>
                  <a:pt x="23" y="18"/>
                </a:cubicBezTo>
                <a:cubicBezTo>
                  <a:pt x="23" y="19"/>
                  <a:pt x="21" y="19"/>
                  <a:pt x="21" y="17"/>
                </a:cubicBezTo>
                <a:cubicBezTo>
                  <a:pt x="22" y="13"/>
                  <a:pt x="20" y="11"/>
                  <a:pt x="17" y="9"/>
                </a:cubicBezTo>
                <a:cubicBezTo>
                  <a:pt x="14" y="8"/>
                  <a:pt x="9" y="9"/>
                  <a:pt x="8" y="13"/>
                </a:cubicBezTo>
                <a:cubicBezTo>
                  <a:pt x="12" y="15"/>
                  <a:pt x="13" y="17"/>
                  <a:pt x="12" y="22"/>
                </a:cubicBezTo>
                <a:cubicBezTo>
                  <a:pt x="12" y="29"/>
                  <a:pt x="4" y="39"/>
                  <a:pt x="1" y="42"/>
                </a:cubicBezTo>
                <a:cubicBezTo>
                  <a:pt x="0" y="43"/>
                  <a:pt x="0" y="44"/>
                  <a:pt x="0" y="44"/>
                </a:cubicBez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" name="Freeform 68"/>
          <p:cNvSpPr>
            <a:spLocks/>
          </p:cNvSpPr>
          <p:nvPr/>
        </p:nvSpPr>
        <p:spPr bwMode="auto">
          <a:xfrm>
            <a:off x="1624013" y="1403350"/>
            <a:ext cx="357187" cy="349250"/>
          </a:xfrm>
          <a:custGeom>
            <a:avLst/>
            <a:gdLst>
              <a:gd name="T0" fmla="*/ 0 w 45"/>
              <a:gd name="T1" fmla="*/ 0 h 45"/>
              <a:gd name="T2" fmla="*/ 71437 w 45"/>
              <a:gd name="T3" fmla="*/ 15522 h 45"/>
              <a:gd name="T4" fmla="*/ 166687 w 45"/>
              <a:gd name="T5" fmla="*/ 139700 h 45"/>
              <a:gd name="T6" fmla="*/ 182562 w 45"/>
              <a:gd name="T7" fmla="*/ 131939 h 45"/>
              <a:gd name="T8" fmla="*/ 222250 w 45"/>
              <a:gd name="T9" fmla="*/ 69850 h 45"/>
              <a:gd name="T10" fmla="*/ 285750 w 45"/>
              <a:gd name="T11" fmla="*/ 100894 h 45"/>
              <a:gd name="T12" fmla="*/ 254000 w 45"/>
              <a:gd name="T13" fmla="*/ 170744 h 45"/>
              <a:gd name="T14" fmla="*/ 349250 w 45"/>
              <a:gd name="T15" fmla="*/ 325967 h 45"/>
              <a:gd name="T16" fmla="*/ 349250 w 45"/>
              <a:gd name="T17" fmla="*/ 341489 h 45"/>
              <a:gd name="T18" fmla="*/ 333375 w 45"/>
              <a:gd name="T19" fmla="*/ 341489 h 45"/>
              <a:gd name="T20" fmla="*/ 174625 w 45"/>
              <a:gd name="T21" fmla="*/ 248356 h 45"/>
              <a:gd name="T22" fmla="*/ 103187 w 45"/>
              <a:gd name="T23" fmla="*/ 279400 h 45"/>
              <a:gd name="T24" fmla="*/ 71437 w 45"/>
              <a:gd name="T25" fmla="*/ 217311 h 45"/>
              <a:gd name="T26" fmla="*/ 142875 w 45"/>
              <a:gd name="T27" fmla="*/ 178506 h 45"/>
              <a:gd name="T28" fmla="*/ 142875 w 45"/>
              <a:gd name="T29" fmla="*/ 162983 h 45"/>
              <a:gd name="T30" fmla="*/ 15875 w 45"/>
              <a:gd name="T31" fmla="*/ 69850 h 45"/>
              <a:gd name="T32" fmla="*/ 0 w 45"/>
              <a:gd name="T33" fmla="*/ 0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5" h="45">
                <a:moveTo>
                  <a:pt x="0" y="0"/>
                </a:moveTo>
                <a:cubicBezTo>
                  <a:pt x="3" y="2"/>
                  <a:pt x="6" y="1"/>
                  <a:pt x="9" y="2"/>
                </a:cubicBezTo>
                <a:cubicBezTo>
                  <a:pt x="16" y="5"/>
                  <a:pt x="20" y="10"/>
                  <a:pt x="21" y="18"/>
                </a:cubicBezTo>
                <a:cubicBezTo>
                  <a:pt x="21" y="19"/>
                  <a:pt x="23" y="19"/>
                  <a:pt x="23" y="17"/>
                </a:cubicBezTo>
                <a:cubicBezTo>
                  <a:pt x="22" y="13"/>
                  <a:pt x="24" y="11"/>
                  <a:pt x="28" y="9"/>
                </a:cubicBezTo>
                <a:cubicBezTo>
                  <a:pt x="30" y="8"/>
                  <a:pt x="35" y="9"/>
                  <a:pt x="36" y="13"/>
                </a:cubicBezTo>
                <a:cubicBezTo>
                  <a:pt x="33" y="15"/>
                  <a:pt x="32" y="17"/>
                  <a:pt x="32" y="22"/>
                </a:cubicBezTo>
                <a:cubicBezTo>
                  <a:pt x="32" y="29"/>
                  <a:pt x="41" y="39"/>
                  <a:pt x="44" y="42"/>
                </a:cubicBezTo>
                <a:cubicBezTo>
                  <a:pt x="44" y="43"/>
                  <a:pt x="45" y="44"/>
                  <a:pt x="44" y="44"/>
                </a:cubicBezTo>
                <a:cubicBezTo>
                  <a:pt x="44" y="45"/>
                  <a:pt x="43" y="44"/>
                  <a:pt x="42" y="44"/>
                </a:cubicBezTo>
                <a:cubicBezTo>
                  <a:pt x="39" y="41"/>
                  <a:pt x="29" y="32"/>
                  <a:pt x="22" y="32"/>
                </a:cubicBezTo>
                <a:cubicBezTo>
                  <a:pt x="17" y="32"/>
                  <a:pt x="15" y="33"/>
                  <a:pt x="13" y="36"/>
                </a:cubicBezTo>
                <a:cubicBezTo>
                  <a:pt x="9" y="35"/>
                  <a:pt x="8" y="30"/>
                  <a:pt x="9" y="28"/>
                </a:cubicBezTo>
                <a:cubicBezTo>
                  <a:pt x="11" y="24"/>
                  <a:pt x="13" y="22"/>
                  <a:pt x="18" y="23"/>
                </a:cubicBezTo>
                <a:cubicBezTo>
                  <a:pt x="19" y="23"/>
                  <a:pt x="19" y="21"/>
                  <a:pt x="18" y="21"/>
                </a:cubicBezTo>
                <a:cubicBezTo>
                  <a:pt x="10" y="20"/>
                  <a:pt x="5" y="16"/>
                  <a:pt x="2" y="9"/>
                </a:cubicBezTo>
                <a:cubicBezTo>
                  <a:pt x="1" y="6"/>
                  <a:pt x="2" y="3"/>
                  <a:pt x="0" y="0"/>
                </a:cubicBez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" name="Freeform 69"/>
          <p:cNvSpPr>
            <a:spLocks/>
          </p:cNvSpPr>
          <p:nvPr/>
        </p:nvSpPr>
        <p:spPr bwMode="auto">
          <a:xfrm>
            <a:off x="2057400" y="2041525"/>
            <a:ext cx="254000" cy="396875"/>
          </a:xfrm>
          <a:custGeom>
            <a:avLst/>
            <a:gdLst>
              <a:gd name="T0" fmla="*/ 137886 w 35"/>
              <a:gd name="T1" fmla="*/ 0 h 72"/>
              <a:gd name="T2" fmla="*/ 166914 w 35"/>
              <a:gd name="T3" fmla="*/ 159852 h 72"/>
              <a:gd name="T4" fmla="*/ 232229 w 35"/>
              <a:gd name="T5" fmla="*/ 159852 h 72"/>
              <a:gd name="T6" fmla="*/ 239486 w 35"/>
              <a:gd name="T7" fmla="*/ 231510 h 72"/>
              <a:gd name="T8" fmla="*/ 181429 w 35"/>
              <a:gd name="T9" fmla="*/ 242535 h 72"/>
              <a:gd name="T10" fmla="*/ 195943 w 35"/>
              <a:gd name="T11" fmla="*/ 286632 h 72"/>
              <a:gd name="T12" fmla="*/ 137886 w 35"/>
              <a:gd name="T13" fmla="*/ 380339 h 72"/>
              <a:gd name="T14" fmla="*/ 123371 w 35"/>
              <a:gd name="T15" fmla="*/ 396875 h 72"/>
              <a:gd name="T16" fmla="*/ 116114 w 35"/>
              <a:gd name="T17" fmla="*/ 380339 h 72"/>
              <a:gd name="T18" fmla="*/ 50800 w 35"/>
              <a:gd name="T19" fmla="*/ 286632 h 72"/>
              <a:gd name="T20" fmla="*/ 72571 w 35"/>
              <a:gd name="T21" fmla="*/ 242535 h 72"/>
              <a:gd name="T22" fmla="*/ 14514 w 35"/>
              <a:gd name="T23" fmla="*/ 231510 h 72"/>
              <a:gd name="T24" fmla="*/ 14514 w 35"/>
              <a:gd name="T25" fmla="*/ 159852 h 72"/>
              <a:gd name="T26" fmla="*/ 87086 w 35"/>
              <a:gd name="T27" fmla="*/ 159852 h 72"/>
              <a:gd name="T28" fmla="*/ 116114 w 35"/>
              <a:gd name="T29" fmla="*/ 0 h 72"/>
              <a:gd name="T30" fmla="*/ 137886 w 35"/>
              <a:gd name="T31" fmla="*/ 0 h 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" h="72">
                <a:moveTo>
                  <a:pt x="19" y="0"/>
                </a:moveTo>
                <a:cubicBezTo>
                  <a:pt x="19" y="10"/>
                  <a:pt x="20" y="22"/>
                  <a:pt x="23" y="29"/>
                </a:cubicBezTo>
                <a:cubicBezTo>
                  <a:pt x="25" y="25"/>
                  <a:pt x="30" y="26"/>
                  <a:pt x="32" y="29"/>
                </a:cubicBezTo>
                <a:cubicBezTo>
                  <a:pt x="34" y="31"/>
                  <a:pt x="35" y="38"/>
                  <a:pt x="33" y="42"/>
                </a:cubicBezTo>
                <a:cubicBezTo>
                  <a:pt x="31" y="46"/>
                  <a:pt x="27" y="46"/>
                  <a:pt x="25" y="44"/>
                </a:cubicBezTo>
                <a:cubicBezTo>
                  <a:pt x="27" y="46"/>
                  <a:pt x="28" y="49"/>
                  <a:pt x="27" y="52"/>
                </a:cubicBezTo>
                <a:cubicBezTo>
                  <a:pt x="27" y="56"/>
                  <a:pt x="20" y="61"/>
                  <a:pt x="19" y="69"/>
                </a:cubicBezTo>
                <a:cubicBezTo>
                  <a:pt x="18" y="71"/>
                  <a:pt x="18" y="72"/>
                  <a:pt x="17" y="72"/>
                </a:cubicBezTo>
                <a:cubicBezTo>
                  <a:pt x="17" y="72"/>
                  <a:pt x="17" y="71"/>
                  <a:pt x="16" y="69"/>
                </a:cubicBezTo>
                <a:cubicBezTo>
                  <a:pt x="14" y="61"/>
                  <a:pt x="8" y="56"/>
                  <a:pt x="7" y="52"/>
                </a:cubicBezTo>
                <a:cubicBezTo>
                  <a:pt x="7" y="49"/>
                  <a:pt x="8" y="46"/>
                  <a:pt x="10" y="44"/>
                </a:cubicBezTo>
                <a:cubicBezTo>
                  <a:pt x="7" y="46"/>
                  <a:pt x="4" y="46"/>
                  <a:pt x="2" y="42"/>
                </a:cubicBezTo>
                <a:cubicBezTo>
                  <a:pt x="0" y="38"/>
                  <a:pt x="1" y="31"/>
                  <a:pt x="2" y="29"/>
                </a:cubicBezTo>
                <a:cubicBezTo>
                  <a:pt x="5" y="26"/>
                  <a:pt x="10" y="25"/>
                  <a:pt x="12" y="29"/>
                </a:cubicBezTo>
                <a:cubicBezTo>
                  <a:pt x="15" y="22"/>
                  <a:pt x="16" y="10"/>
                  <a:pt x="16" y="0"/>
                </a:cubicBezTo>
                <a:lnTo>
                  <a:pt x="19" y="0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" name="Freeform 70"/>
          <p:cNvSpPr>
            <a:spLocks/>
          </p:cNvSpPr>
          <p:nvPr/>
        </p:nvSpPr>
        <p:spPr bwMode="auto">
          <a:xfrm>
            <a:off x="1600200" y="1752600"/>
            <a:ext cx="454025" cy="295275"/>
          </a:xfrm>
          <a:custGeom>
            <a:avLst/>
            <a:gdLst>
              <a:gd name="T0" fmla="*/ 454025 w 72"/>
              <a:gd name="T1" fmla="*/ 160292 h 35"/>
              <a:gd name="T2" fmla="*/ 271154 w 72"/>
              <a:gd name="T3" fmla="*/ 194038 h 35"/>
              <a:gd name="T4" fmla="*/ 271154 w 72"/>
              <a:gd name="T5" fmla="*/ 278402 h 35"/>
              <a:gd name="T6" fmla="*/ 189177 w 72"/>
              <a:gd name="T7" fmla="*/ 278402 h 35"/>
              <a:gd name="T8" fmla="*/ 176565 w 72"/>
              <a:gd name="T9" fmla="*/ 210911 h 35"/>
              <a:gd name="T10" fmla="*/ 126118 w 72"/>
              <a:gd name="T11" fmla="*/ 236220 h 35"/>
              <a:gd name="T12" fmla="*/ 18918 w 72"/>
              <a:gd name="T13" fmla="*/ 160292 h 35"/>
              <a:gd name="T14" fmla="*/ 0 w 72"/>
              <a:gd name="T15" fmla="*/ 143419 h 35"/>
              <a:gd name="T16" fmla="*/ 18918 w 72"/>
              <a:gd name="T17" fmla="*/ 134983 h 35"/>
              <a:gd name="T18" fmla="*/ 126118 w 72"/>
              <a:gd name="T19" fmla="*/ 67491 h 35"/>
              <a:gd name="T20" fmla="*/ 176565 w 72"/>
              <a:gd name="T21" fmla="*/ 92801 h 35"/>
              <a:gd name="T22" fmla="*/ 189177 w 72"/>
              <a:gd name="T23" fmla="*/ 16873 h 35"/>
              <a:gd name="T24" fmla="*/ 271154 w 72"/>
              <a:gd name="T25" fmla="*/ 25309 h 35"/>
              <a:gd name="T26" fmla="*/ 271154 w 72"/>
              <a:gd name="T27" fmla="*/ 101237 h 35"/>
              <a:gd name="T28" fmla="*/ 454025 w 72"/>
              <a:gd name="T29" fmla="*/ 134983 h 35"/>
              <a:gd name="T30" fmla="*/ 454025 w 72"/>
              <a:gd name="T31" fmla="*/ 160292 h 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" h="35">
                <a:moveTo>
                  <a:pt x="72" y="19"/>
                </a:moveTo>
                <a:cubicBezTo>
                  <a:pt x="62" y="19"/>
                  <a:pt x="50" y="20"/>
                  <a:pt x="43" y="23"/>
                </a:cubicBezTo>
                <a:cubicBezTo>
                  <a:pt x="47" y="25"/>
                  <a:pt x="46" y="30"/>
                  <a:pt x="43" y="33"/>
                </a:cubicBezTo>
                <a:cubicBezTo>
                  <a:pt x="41" y="34"/>
                  <a:pt x="34" y="35"/>
                  <a:pt x="30" y="33"/>
                </a:cubicBezTo>
                <a:cubicBezTo>
                  <a:pt x="26" y="31"/>
                  <a:pt x="26" y="28"/>
                  <a:pt x="28" y="25"/>
                </a:cubicBezTo>
                <a:cubicBezTo>
                  <a:pt x="26" y="27"/>
                  <a:pt x="23" y="28"/>
                  <a:pt x="20" y="28"/>
                </a:cubicBezTo>
                <a:cubicBezTo>
                  <a:pt x="16" y="27"/>
                  <a:pt x="11" y="21"/>
                  <a:pt x="3" y="19"/>
                </a:cubicBezTo>
                <a:cubicBezTo>
                  <a:pt x="1" y="18"/>
                  <a:pt x="0" y="18"/>
                  <a:pt x="0" y="17"/>
                </a:cubicBezTo>
                <a:cubicBezTo>
                  <a:pt x="0" y="17"/>
                  <a:pt x="1" y="17"/>
                  <a:pt x="3" y="16"/>
                </a:cubicBezTo>
                <a:cubicBezTo>
                  <a:pt x="11" y="14"/>
                  <a:pt x="16" y="8"/>
                  <a:pt x="20" y="8"/>
                </a:cubicBezTo>
                <a:cubicBezTo>
                  <a:pt x="23" y="7"/>
                  <a:pt x="26" y="8"/>
                  <a:pt x="28" y="11"/>
                </a:cubicBezTo>
                <a:cubicBezTo>
                  <a:pt x="26" y="8"/>
                  <a:pt x="26" y="5"/>
                  <a:pt x="30" y="2"/>
                </a:cubicBezTo>
                <a:cubicBezTo>
                  <a:pt x="34" y="0"/>
                  <a:pt x="41" y="1"/>
                  <a:pt x="43" y="3"/>
                </a:cubicBezTo>
                <a:cubicBezTo>
                  <a:pt x="46" y="5"/>
                  <a:pt x="47" y="11"/>
                  <a:pt x="43" y="12"/>
                </a:cubicBezTo>
                <a:cubicBezTo>
                  <a:pt x="50" y="15"/>
                  <a:pt x="62" y="16"/>
                  <a:pt x="72" y="16"/>
                </a:cubicBezTo>
                <a:lnTo>
                  <a:pt x="72" y="19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" name="Freeform 71"/>
          <p:cNvSpPr>
            <a:spLocks/>
          </p:cNvSpPr>
          <p:nvPr/>
        </p:nvSpPr>
        <p:spPr bwMode="auto">
          <a:xfrm>
            <a:off x="2057400" y="1371600"/>
            <a:ext cx="254000" cy="485775"/>
          </a:xfrm>
          <a:custGeom>
            <a:avLst/>
            <a:gdLst>
              <a:gd name="T0" fmla="*/ 137886 w 35"/>
              <a:gd name="T1" fmla="*/ 485775 h 73"/>
              <a:gd name="T2" fmla="*/ 166914 w 35"/>
              <a:gd name="T3" fmla="*/ 292796 h 73"/>
              <a:gd name="T4" fmla="*/ 232229 w 35"/>
              <a:gd name="T5" fmla="*/ 286141 h 73"/>
              <a:gd name="T6" fmla="*/ 239486 w 35"/>
              <a:gd name="T7" fmla="*/ 199634 h 73"/>
              <a:gd name="T8" fmla="*/ 181429 w 35"/>
              <a:gd name="T9" fmla="*/ 186325 h 73"/>
              <a:gd name="T10" fmla="*/ 203200 w 35"/>
              <a:gd name="T11" fmla="*/ 139743 h 73"/>
              <a:gd name="T12" fmla="*/ 137886 w 35"/>
              <a:gd name="T13" fmla="*/ 19963 h 73"/>
              <a:gd name="T14" fmla="*/ 123371 w 35"/>
              <a:gd name="T15" fmla="*/ 0 h 73"/>
              <a:gd name="T16" fmla="*/ 116114 w 35"/>
              <a:gd name="T17" fmla="*/ 19963 h 73"/>
              <a:gd name="T18" fmla="*/ 50800 w 35"/>
              <a:gd name="T19" fmla="*/ 139743 h 73"/>
              <a:gd name="T20" fmla="*/ 72571 w 35"/>
              <a:gd name="T21" fmla="*/ 186325 h 73"/>
              <a:gd name="T22" fmla="*/ 14514 w 35"/>
              <a:gd name="T23" fmla="*/ 199634 h 73"/>
              <a:gd name="T24" fmla="*/ 14514 w 35"/>
              <a:gd name="T25" fmla="*/ 286141 h 73"/>
              <a:gd name="T26" fmla="*/ 87086 w 35"/>
              <a:gd name="T27" fmla="*/ 292796 h 73"/>
              <a:gd name="T28" fmla="*/ 116114 w 35"/>
              <a:gd name="T29" fmla="*/ 485775 h 73"/>
              <a:gd name="T30" fmla="*/ 137886 w 35"/>
              <a:gd name="T31" fmla="*/ 485775 h 7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" h="73">
                <a:moveTo>
                  <a:pt x="19" y="73"/>
                </a:moveTo>
                <a:cubicBezTo>
                  <a:pt x="19" y="63"/>
                  <a:pt x="20" y="50"/>
                  <a:pt x="23" y="44"/>
                </a:cubicBezTo>
                <a:cubicBezTo>
                  <a:pt x="25" y="47"/>
                  <a:pt x="30" y="46"/>
                  <a:pt x="32" y="43"/>
                </a:cubicBezTo>
                <a:cubicBezTo>
                  <a:pt x="34" y="41"/>
                  <a:pt x="35" y="34"/>
                  <a:pt x="33" y="30"/>
                </a:cubicBezTo>
                <a:cubicBezTo>
                  <a:pt x="31" y="27"/>
                  <a:pt x="27" y="26"/>
                  <a:pt x="25" y="28"/>
                </a:cubicBezTo>
                <a:cubicBezTo>
                  <a:pt x="27" y="26"/>
                  <a:pt x="28" y="24"/>
                  <a:pt x="28" y="21"/>
                </a:cubicBezTo>
                <a:cubicBezTo>
                  <a:pt x="27" y="16"/>
                  <a:pt x="20" y="11"/>
                  <a:pt x="19" y="3"/>
                </a:cubicBezTo>
                <a:cubicBezTo>
                  <a:pt x="18" y="1"/>
                  <a:pt x="18" y="0"/>
                  <a:pt x="17" y="0"/>
                </a:cubicBezTo>
                <a:cubicBezTo>
                  <a:pt x="17" y="0"/>
                  <a:pt x="17" y="1"/>
                  <a:pt x="16" y="3"/>
                </a:cubicBezTo>
                <a:cubicBezTo>
                  <a:pt x="14" y="11"/>
                  <a:pt x="8" y="16"/>
                  <a:pt x="7" y="21"/>
                </a:cubicBezTo>
                <a:cubicBezTo>
                  <a:pt x="7" y="24"/>
                  <a:pt x="8" y="26"/>
                  <a:pt x="10" y="28"/>
                </a:cubicBezTo>
                <a:cubicBezTo>
                  <a:pt x="7" y="26"/>
                  <a:pt x="4" y="27"/>
                  <a:pt x="2" y="30"/>
                </a:cubicBezTo>
                <a:cubicBezTo>
                  <a:pt x="0" y="34"/>
                  <a:pt x="1" y="41"/>
                  <a:pt x="2" y="43"/>
                </a:cubicBezTo>
                <a:cubicBezTo>
                  <a:pt x="5" y="46"/>
                  <a:pt x="10" y="47"/>
                  <a:pt x="12" y="44"/>
                </a:cubicBezTo>
                <a:cubicBezTo>
                  <a:pt x="15" y="50"/>
                  <a:pt x="16" y="63"/>
                  <a:pt x="16" y="73"/>
                </a:cubicBezTo>
                <a:lnTo>
                  <a:pt x="19" y="73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" name="Freeform 72"/>
          <p:cNvSpPr>
            <a:spLocks/>
          </p:cNvSpPr>
          <p:nvPr/>
        </p:nvSpPr>
        <p:spPr bwMode="auto">
          <a:xfrm>
            <a:off x="2235200" y="1752600"/>
            <a:ext cx="508000" cy="295275"/>
          </a:xfrm>
          <a:custGeom>
            <a:avLst/>
            <a:gdLst>
              <a:gd name="T0" fmla="*/ 0 w 72"/>
              <a:gd name="T1" fmla="*/ 160292 h 35"/>
              <a:gd name="T2" fmla="*/ 204611 w 72"/>
              <a:gd name="T3" fmla="*/ 194038 h 35"/>
              <a:gd name="T4" fmla="*/ 204611 w 72"/>
              <a:gd name="T5" fmla="*/ 278402 h 35"/>
              <a:gd name="T6" fmla="*/ 296333 w 72"/>
              <a:gd name="T7" fmla="*/ 278402 h 35"/>
              <a:gd name="T8" fmla="*/ 310444 w 72"/>
              <a:gd name="T9" fmla="*/ 210911 h 35"/>
              <a:gd name="T10" fmla="*/ 366889 w 72"/>
              <a:gd name="T11" fmla="*/ 236220 h 35"/>
              <a:gd name="T12" fmla="*/ 486833 w 72"/>
              <a:gd name="T13" fmla="*/ 160292 h 35"/>
              <a:gd name="T14" fmla="*/ 508000 w 72"/>
              <a:gd name="T15" fmla="*/ 143419 h 35"/>
              <a:gd name="T16" fmla="*/ 486833 w 72"/>
              <a:gd name="T17" fmla="*/ 134983 h 35"/>
              <a:gd name="T18" fmla="*/ 366889 w 72"/>
              <a:gd name="T19" fmla="*/ 67491 h 35"/>
              <a:gd name="T20" fmla="*/ 310444 w 72"/>
              <a:gd name="T21" fmla="*/ 92801 h 35"/>
              <a:gd name="T22" fmla="*/ 296333 w 72"/>
              <a:gd name="T23" fmla="*/ 16873 h 35"/>
              <a:gd name="T24" fmla="*/ 204611 w 72"/>
              <a:gd name="T25" fmla="*/ 25309 h 35"/>
              <a:gd name="T26" fmla="*/ 204611 w 72"/>
              <a:gd name="T27" fmla="*/ 101237 h 35"/>
              <a:gd name="T28" fmla="*/ 0 w 72"/>
              <a:gd name="T29" fmla="*/ 134983 h 35"/>
              <a:gd name="T30" fmla="*/ 0 w 72"/>
              <a:gd name="T31" fmla="*/ 160292 h 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" h="35">
                <a:moveTo>
                  <a:pt x="0" y="19"/>
                </a:moveTo>
                <a:cubicBezTo>
                  <a:pt x="9" y="19"/>
                  <a:pt x="22" y="20"/>
                  <a:pt x="29" y="23"/>
                </a:cubicBezTo>
                <a:cubicBezTo>
                  <a:pt x="25" y="25"/>
                  <a:pt x="26" y="30"/>
                  <a:pt x="29" y="33"/>
                </a:cubicBezTo>
                <a:cubicBezTo>
                  <a:pt x="31" y="34"/>
                  <a:pt x="38" y="35"/>
                  <a:pt x="42" y="33"/>
                </a:cubicBezTo>
                <a:cubicBezTo>
                  <a:pt x="45" y="31"/>
                  <a:pt x="46" y="28"/>
                  <a:pt x="44" y="25"/>
                </a:cubicBezTo>
                <a:cubicBezTo>
                  <a:pt x="46" y="27"/>
                  <a:pt x="49" y="28"/>
                  <a:pt x="52" y="28"/>
                </a:cubicBezTo>
                <a:cubicBezTo>
                  <a:pt x="56" y="27"/>
                  <a:pt x="61" y="21"/>
                  <a:pt x="69" y="19"/>
                </a:cubicBezTo>
                <a:cubicBezTo>
                  <a:pt x="71" y="18"/>
                  <a:pt x="72" y="18"/>
                  <a:pt x="72" y="17"/>
                </a:cubicBezTo>
                <a:cubicBezTo>
                  <a:pt x="72" y="17"/>
                  <a:pt x="71" y="17"/>
                  <a:pt x="69" y="16"/>
                </a:cubicBezTo>
                <a:cubicBezTo>
                  <a:pt x="61" y="14"/>
                  <a:pt x="56" y="8"/>
                  <a:pt x="52" y="8"/>
                </a:cubicBezTo>
                <a:cubicBezTo>
                  <a:pt x="49" y="7"/>
                  <a:pt x="46" y="8"/>
                  <a:pt x="44" y="11"/>
                </a:cubicBezTo>
                <a:cubicBezTo>
                  <a:pt x="46" y="8"/>
                  <a:pt x="45" y="5"/>
                  <a:pt x="42" y="2"/>
                </a:cubicBezTo>
                <a:cubicBezTo>
                  <a:pt x="38" y="0"/>
                  <a:pt x="31" y="1"/>
                  <a:pt x="29" y="3"/>
                </a:cubicBezTo>
                <a:cubicBezTo>
                  <a:pt x="26" y="5"/>
                  <a:pt x="25" y="11"/>
                  <a:pt x="29" y="12"/>
                </a:cubicBezTo>
                <a:cubicBezTo>
                  <a:pt x="22" y="15"/>
                  <a:pt x="9" y="16"/>
                  <a:pt x="0" y="16"/>
                </a:cubicBezTo>
                <a:lnTo>
                  <a:pt x="0" y="19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" name="Freeform 73"/>
          <p:cNvSpPr>
            <a:spLocks noEditPoints="1"/>
          </p:cNvSpPr>
          <p:nvPr/>
        </p:nvSpPr>
        <p:spPr bwMode="auto">
          <a:xfrm>
            <a:off x="1539875" y="1295400"/>
            <a:ext cx="1279525" cy="1219200"/>
          </a:xfrm>
          <a:custGeom>
            <a:avLst/>
            <a:gdLst>
              <a:gd name="T0" fmla="*/ 1279525 w 171"/>
              <a:gd name="T1" fmla="*/ 613165 h 171"/>
              <a:gd name="T2" fmla="*/ 1025117 w 171"/>
              <a:gd name="T3" fmla="*/ 413530 h 171"/>
              <a:gd name="T4" fmla="*/ 703365 w 171"/>
              <a:gd name="T5" fmla="*/ 556126 h 171"/>
              <a:gd name="T6" fmla="*/ 853017 w 171"/>
              <a:gd name="T7" fmla="*/ 242414 h 171"/>
              <a:gd name="T8" fmla="*/ 636021 w 171"/>
              <a:gd name="T9" fmla="*/ 0 h 171"/>
              <a:gd name="T10" fmla="*/ 426508 w 171"/>
              <a:gd name="T11" fmla="*/ 242414 h 171"/>
              <a:gd name="T12" fmla="*/ 576160 w 171"/>
              <a:gd name="T13" fmla="*/ 556126 h 171"/>
              <a:gd name="T14" fmla="*/ 254408 w 171"/>
              <a:gd name="T15" fmla="*/ 413530 h 171"/>
              <a:gd name="T16" fmla="*/ 0 w 171"/>
              <a:gd name="T17" fmla="*/ 613165 h 171"/>
              <a:gd name="T18" fmla="*/ 254408 w 171"/>
              <a:gd name="T19" fmla="*/ 812800 h 171"/>
              <a:gd name="T20" fmla="*/ 576160 w 171"/>
              <a:gd name="T21" fmla="*/ 670204 h 171"/>
              <a:gd name="T22" fmla="*/ 426508 w 171"/>
              <a:gd name="T23" fmla="*/ 976786 h 171"/>
              <a:gd name="T24" fmla="*/ 636021 w 171"/>
              <a:gd name="T25" fmla="*/ 1219200 h 171"/>
              <a:gd name="T26" fmla="*/ 845534 w 171"/>
              <a:gd name="T27" fmla="*/ 976786 h 171"/>
              <a:gd name="T28" fmla="*/ 703365 w 171"/>
              <a:gd name="T29" fmla="*/ 670204 h 171"/>
              <a:gd name="T30" fmla="*/ 1025117 w 171"/>
              <a:gd name="T31" fmla="*/ 812800 h 171"/>
              <a:gd name="T32" fmla="*/ 1279525 w 171"/>
              <a:gd name="T33" fmla="*/ 613165 h 171"/>
              <a:gd name="T34" fmla="*/ 636021 w 171"/>
              <a:gd name="T35" fmla="*/ 641684 h 171"/>
              <a:gd name="T36" fmla="*/ 493852 w 171"/>
              <a:gd name="T37" fmla="*/ 962526 h 171"/>
              <a:gd name="T38" fmla="*/ 636021 w 171"/>
              <a:gd name="T39" fmla="*/ 1147902 h 171"/>
              <a:gd name="T40" fmla="*/ 785673 w 171"/>
              <a:gd name="T41" fmla="*/ 962526 h 171"/>
              <a:gd name="T42" fmla="*/ 636021 w 171"/>
              <a:gd name="T43" fmla="*/ 641684 h 171"/>
              <a:gd name="T44" fmla="*/ 665952 w 171"/>
              <a:gd name="T45" fmla="*/ 613165 h 171"/>
              <a:gd name="T46" fmla="*/ 1010151 w 171"/>
              <a:gd name="T47" fmla="*/ 748632 h 171"/>
              <a:gd name="T48" fmla="*/ 1204699 w 171"/>
              <a:gd name="T49" fmla="*/ 613165 h 171"/>
              <a:gd name="T50" fmla="*/ 1010151 w 171"/>
              <a:gd name="T51" fmla="*/ 470568 h 171"/>
              <a:gd name="T52" fmla="*/ 665952 w 171"/>
              <a:gd name="T53" fmla="*/ 613165 h 171"/>
              <a:gd name="T54" fmla="*/ 636021 w 171"/>
              <a:gd name="T55" fmla="*/ 584646 h 171"/>
              <a:gd name="T56" fmla="*/ 785673 w 171"/>
              <a:gd name="T57" fmla="*/ 256674 h 171"/>
              <a:gd name="T58" fmla="*/ 636021 w 171"/>
              <a:gd name="T59" fmla="*/ 71298 h 171"/>
              <a:gd name="T60" fmla="*/ 493852 w 171"/>
              <a:gd name="T61" fmla="*/ 256674 h 171"/>
              <a:gd name="T62" fmla="*/ 636021 w 171"/>
              <a:gd name="T63" fmla="*/ 584646 h 171"/>
              <a:gd name="T64" fmla="*/ 606091 w 171"/>
              <a:gd name="T65" fmla="*/ 613165 h 171"/>
              <a:gd name="T66" fmla="*/ 269374 w 171"/>
              <a:gd name="T67" fmla="*/ 470568 h 171"/>
              <a:gd name="T68" fmla="*/ 74826 w 171"/>
              <a:gd name="T69" fmla="*/ 613165 h 171"/>
              <a:gd name="T70" fmla="*/ 269374 w 171"/>
              <a:gd name="T71" fmla="*/ 748632 h 171"/>
              <a:gd name="T72" fmla="*/ 606091 w 171"/>
              <a:gd name="T73" fmla="*/ 613165 h 17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71" h="171">
                <a:moveTo>
                  <a:pt x="171" y="86"/>
                </a:moveTo>
                <a:cubicBezTo>
                  <a:pt x="171" y="66"/>
                  <a:pt x="152" y="57"/>
                  <a:pt x="137" y="58"/>
                </a:cubicBezTo>
                <a:cubicBezTo>
                  <a:pt x="121" y="58"/>
                  <a:pt x="106" y="65"/>
                  <a:pt x="94" y="78"/>
                </a:cubicBezTo>
                <a:cubicBezTo>
                  <a:pt x="106" y="66"/>
                  <a:pt x="113" y="50"/>
                  <a:pt x="114" y="34"/>
                </a:cubicBezTo>
                <a:cubicBezTo>
                  <a:pt x="114" y="20"/>
                  <a:pt x="105" y="0"/>
                  <a:pt x="85" y="0"/>
                </a:cubicBezTo>
                <a:cubicBezTo>
                  <a:pt x="65" y="0"/>
                  <a:pt x="57" y="20"/>
                  <a:pt x="57" y="34"/>
                </a:cubicBezTo>
                <a:cubicBezTo>
                  <a:pt x="58" y="50"/>
                  <a:pt x="65" y="66"/>
                  <a:pt x="77" y="78"/>
                </a:cubicBezTo>
                <a:cubicBezTo>
                  <a:pt x="65" y="65"/>
                  <a:pt x="50" y="58"/>
                  <a:pt x="34" y="58"/>
                </a:cubicBezTo>
                <a:cubicBezTo>
                  <a:pt x="19" y="57"/>
                  <a:pt x="0" y="66"/>
                  <a:pt x="0" y="86"/>
                </a:cubicBezTo>
                <a:cubicBezTo>
                  <a:pt x="0" y="106"/>
                  <a:pt x="19" y="114"/>
                  <a:pt x="34" y="114"/>
                </a:cubicBezTo>
                <a:cubicBezTo>
                  <a:pt x="50" y="114"/>
                  <a:pt x="65" y="106"/>
                  <a:pt x="77" y="94"/>
                </a:cubicBezTo>
                <a:cubicBezTo>
                  <a:pt x="65" y="106"/>
                  <a:pt x="58" y="121"/>
                  <a:pt x="57" y="137"/>
                </a:cubicBezTo>
                <a:cubicBezTo>
                  <a:pt x="57" y="152"/>
                  <a:pt x="65" y="171"/>
                  <a:pt x="85" y="171"/>
                </a:cubicBezTo>
                <a:cubicBezTo>
                  <a:pt x="105" y="171"/>
                  <a:pt x="114" y="152"/>
                  <a:pt x="113" y="137"/>
                </a:cubicBezTo>
                <a:cubicBezTo>
                  <a:pt x="113" y="121"/>
                  <a:pt x="106" y="106"/>
                  <a:pt x="94" y="94"/>
                </a:cubicBezTo>
                <a:cubicBezTo>
                  <a:pt x="106" y="106"/>
                  <a:pt x="121" y="114"/>
                  <a:pt x="137" y="114"/>
                </a:cubicBezTo>
                <a:cubicBezTo>
                  <a:pt x="152" y="114"/>
                  <a:pt x="171" y="106"/>
                  <a:pt x="171" y="86"/>
                </a:cubicBezTo>
                <a:close/>
                <a:moveTo>
                  <a:pt x="85" y="90"/>
                </a:moveTo>
                <a:cubicBezTo>
                  <a:pt x="74" y="102"/>
                  <a:pt x="66" y="117"/>
                  <a:pt x="66" y="135"/>
                </a:cubicBezTo>
                <a:cubicBezTo>
                  <a:pt x="66" y="146"/>
                  <a:pt x="72" y="161"/>
                  <a:pt x="85" y="161"/>
                </a:cubicBezTo>
                <a:cubicBezTo>
                  <a:pt x="99" y="161"/>
                  <a:pt x="105" y="146"/>
                  <a:pt x="105" y="135"/>
                </a:cubicBezTo>
                <a:cubicBezTo>
                  <a:pt x="105" y="117"/>
                  <a:pt x="97" y="102"/>
                  <a:pt x="85" y="90"/>
                </a:cubicBezTo>
                <a:close/>
                <a:moveTo>
                  <a:pt x="89" y="86"/>
                </a:moveTo>
                <a:cubicBezTo>
                  <a:pt x="101" y="97"/>
                  <a:pt x="117" y="105"/>
                  <a:pt x="135" y="105"/>
                </a:cubicBezTo>
                <a:cubicBezTo>
                  <a:pt x="146" y="105"/>
                  <a:pt x="161" y="99"/>
                  <a:pt x="161" y="86"/>
                </a:cubicBezTo>
                <a:cubicBezTo>
                  <a:pt x="161" y="72"/>
                  <a:pt x="146" y="66"/>
                  <a:pt x="135" y="66"/>
                </a:cubicBezTo>
                <a:cubicBezTo>
                  <a:pt x="117" y="66"/>
                  <a:pt x="101" y="74"/>
                  <a:pt x="89" y="86"/>
                </a:cubicBezTo>
                <a:close/>
                <a:moveTo>
                  <a:pt x="85" y="82"/>
                </a:moveTo>
                <a:cubicBezTo>
                  <a:pt x="97" y="70"/>
                  <a:pt x="105" y="54"/>
                  <a:pt x="105" y="36"/>
                </a:cubicBezTo>
                <a:cubicBezTo>
                  <a:pt x="105" y="25"/>
                  <a:pt x="99" y="10"/>
                  <a:pt x="85" y="10"/>
                </a:cubicBezTo>
                <a:cubicBezTo>
                  <a:pt x="72" y="10"/>
                  <a:pt x="66" y="25"/>
                  <a:pt x="66" y="36"/>
                </a:cubicBezTo>
                <a:cubicBezTo>
                  <a:pt x="66" y="54"/>
                  <a:pt x="74" y="70"/>
                  <a:pt x="85" y="82"/>
                </a:cubicBezTo>
                <a:close/>
                <a:moveTo>
                  <a:pt x="81" y="86"/>
                </a:moveTo>
                <a:cubicBezTo>
                  <a:pt x="69" y="74"/>
                  <a:pt x="54" y="66"/>
                  <a:pt x="36" y="66"/>
                </a:cubicBezTo>
                <a:cubicBezTo>
                  <a:pt x="25" y="66"/>
                  <a:pt x="10" y="72"/>
                  <a:pt x="10" y="86"/>
                </a:cubicBezTo>
                <a:cubicBezTo>
                  <a:pt x="10" y="99"/>
                  <a:pt x="25" y="105"/>
                  <a:pt x="36" y="105"/>
                </a:cubicBezTo>
                <a:cubicBezTo>
                  <a:pt x="54" y="105"/>
                  <a:pt x="69" y="97"/>
                  <a:pt x="81" y="86"/>
                </a:cubicBezTo>
                <a:close/>
              </a:path>
            </a:pathLst>
          </a:custGeom>
          <a:solidFill>
            <a:srgbClr val="00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" name="Rectangle 84"/>
          <p:cNvSpPr>
            <a:spLocks noChangeArrowheads="1"/>
          </p:cNvSpPr>
          <p:nvPr/>
        </p:nvSpPr>
        <p:spPr bwMode="auto">
          <a:xfrm>
            <a:off x="4114800" y="1295400"/>
            <a:ext cx="1295400" cy="1219200"/>
          </a:xfrm>
          <a:prstGeom prst="rect">
            <a:avLst/>
          </a:prstGeom>
          <a:solidFill>
            <a:srgbClr val="333399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0" name="Freeform 85"/>
          <p:cNvSpPr>
            <a:spLocks/>
          </p:cNvSpPr>
          <p:nvPr/>
        </p:nvSpPr>
        <p:spPr bwMode="auto">
          <a:xfrm>
            <a:off x="4214813" y="2133600"/>
            <a:ext cx="357187" cy="349250"/>
          </a:xfrm>
          <a:custGeom>
            <a:avLst/>
            <a:gdLst>
              <a:gd name="T0" fmla="*/ 0 w 45"/>
              <a:gd name="T1" fmla="*/ 349250 h 45"/>
              <a:gd name="T2" fmla="*/ 15875 w 45"/>
              <a:gd name="T3" fmla="*/ 279400 h 45"/>
              <a:gd name="T4" fmla="*/ 142875 w 45"/>
              <a:gd name="T5" fmla="*/ 186267 h 45"/>
              <a:gd name="T6" fmla="*/ 142875 w 45"/>
              <a:gd name="T7" fmla="*/ 170744 h 45"/>
              <a:gd name="T8" fmla="*/ 71437 w 45"/>
              <a:gd name="T9" fmla="*/ 131939 h 45"/>
              <a:gd name="T10" fmla="*/ 103187 w 45"/>
              <a:gd name="T11" fmla="*/ 69850 h 45"/>
              <a:gd name="T12" fmla="*/ 174625 w 45"/>
              <a:gd name="T13" fmla="*/ 100894 h 45"/>
              <a:gd name="T14" fmla="*/ 333375 w 45"/>
              <a:gd name="T15" fmla="*/ 7761 h 45"/>
              <a:gd name="T16" fmla="*/ 349250 w 45"/>
              <a:gd name="T17" fmla="*/ 7761 h 45"/>
              <a:gd name="T18" fmla="*/ 349250 w 45"/>
              <a:gd name="T19" fmla="*/ 23283 h 45"/>
              <a:gd name="T20" fmla="*/ 254000 w 45"/>
              <a:gd name="T21" fmla="*/ 178506 h 45"/>
              <a:gd name="T22" fmla="*/ 285750 w 45"/>
              <a:gd name="T23" fmla="*/ 248356 h 45"/>
              <a:gd name="T24" fmla="*/ 222250 w 45"/>
              <a:gd name="T25" fmla="*/ 279400 h 45"/>
              <a:gd name="T26" fmla="*/ 182562 w 45"/>
              <a:gd name="T27" fmla="*/ 217311 h 45"/>
              <a:gd name="T28" fmla="*/ 166687 w 45"/>
              <a:gd name="T29" fmla="*/ 209550 h 45"/>
              <a:gd name="T30" fmla="*/ 71437 w 45"/>
              <a:gd name="T31" fmla="*/ 333728 h 45"/>
              <a:gd name="T32" fmla="*/ 0 w 45"/>
              <a:gd name="T33" fmla="*/ 349250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5" h="45">
                <a:moveTo>
                  <a:pt x="0" y="45"/>
                </a:moveTo>
                <a:cubicBezTo>
                  <a:pt x="2" y="42"/>
                  <a:pt x="1" y="39"/>
                  <a:pt x="2" y="36"/>
                </a:cubicBezTo>
                <a:cubicBezTo>
                  <a:pt x="5" y="29"/>
                  <a:pt x="10" y="25"/>
                  <a:pt x="18" y="24"/>
                </a:cubicBezTo>
                <a:cubicBezTo>
                  <a:pt x="19" y="24"/>
                  <a:pt x="19" y="22"/>
                  <a:pt x="18" y="22"/>
                </a:cubicBezTo>
                <a:cubicBezTo>
                  <a:pt x="13" y="23"/>
                  <a:pt x="11" y="21"/>
                  <a:pt x="9" y="17"/>
                </a:cubicBezTo>
                <a:cubicBezTo>
                  <a:pt x="8" y="15"/>
                  <a:pt x="9" y="10"/>
                  <a:pt x="13" y="9"/>
                </a:cubicBezTo>
                <a:cubicBezTo>
                  <a:pt x="15" y="12"/>
                  <a:pt x="17" y="13"/>
                  <a:pt x="22" y="13"/>
                </a:cubicBezTo>
                <a:cubicBezTo>
                  <a:pt x="29" y="13"/>
                  <a:pt x="39" y="4"/>
                  <a:pt x="42" y="1"/>
                </a:cubicBezTo>
                <a:cubicBezTo>
                  <a:pt x="43" y="1"/>
                  <a:pt x="44" y="0"/>
                  <a:pt x="44" y="1"/>
                </a:cubicBezTo>
                <a:cubicBezTo>
                  <a:pt x="45" y="1"/>
                  <a:pt x="44" y="2"/>
                  <a:pt x="44" y="3"/>
                </a:cubicBezTo>
                <a:cubicBezTo>
                  <a:pt x="41" y="7"/>
                  <a:pt x="32" y="16"/>
                  <a:pt x="32" y="23"/>
                </a:cubicBezTo>
                <a:cubicBezTo>
                  <a:pt x="32" y="28"/>
                  <a:pt x="33" y="30"/>
                  <a:pt x="36" y="32"/>
                </a:cubicBezTo>
                <a:cubicBezTo>
                  <a:pt x="35" y="36"/>
                  <a:pt x="30" y="37"/>
                  <a:pt x="28" y="36"/>
                </a:cubicBezTo>
                <a:cubicBezTo>
                  <a:pt x="24" y="35"/>
                  <a:pt x="22" y="32"/>
                  <a:pt x="23" y="28"/>
                </a:cubicBezTo>
                <a:cubicBezTo>
                  <a:pt x="23" y="27"/>
                  <a:pt x="21" y="26"/>
                  <a:pt x="21" y="27"/>
                </a:cubicBezTo>
                <a:cubicBezTo>
                  <a:pt x="20" y="35"/>
                  <a:pt x="16" y="40"/>
                  <a:pt x="9" y="43"/>
                </a:cubicBezTo>
                <a:cubicBezTo>
                  <a:pt x="6" y="44"/>
                  <a:pt x="3" y="43"/>
                  <a:pt x="0" y="45"/>
                </a:cubicBez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" name="Freeform 86"/>
          <p:cNvSpPr>
            <a:spLocks/>
          </p:cNvSpPr>
          <p:nvPr/>
        </p:nvSpPr>
        <p:spPr bwMode="auto">
          <a:xfrm>
            <a:off x="4953000" y="2089150"/>
            <a:ext cx="365125" cy="349250"/>
          </a:xfrm>
          <a:custGeom>
            <a:avLst/>
            <a:gdLst>
              <a:gd name="T0" fmla="*/ 7938 w 46"/>
              <a:gd name="T1" fmla="*/ 7761 h 45"/>
              <a:gd name="T2" fmla="*/ 15875 w 46"/>
              <a:gd name="T3" fmla="*/ 23283 h 45"/>
              <a:gd name="T4" fmla="*/ 103188 w 46"/>
              <a:gd name="T5" fmla="*/ 178506 h 45"/>
              <a:gd name="T6" fmla="*/ 71438 w 46"/>
              <a:gd name="T7" fmla="*/ 248356 h 45"/>
              <a:gd name="T8" fmla="*/ 134938 w 46"/>
              <a:gd name="T9" fmla="*/ 279400 h 45"/>
              <a:gd name="T10" fmla="*/ 174625 w 46"/>
              <a:gd name="T11" fmla="*/ 217311 h 45"/>
              <a:gd name="T12" fmla="*/ 190500 w 46"/>
              <a:gd name="T13" fmla="*/ 209550 h 45"/>
              <a:gd name="T14" fmla="*/ 285750 w 46"/>
              <a:gd name="T15" fmla="*/ 333728 h 45"/>
              <a:gd name="T16" fmla="*/ 365125 w 46"/>
              <a:gd name="T17" fmla="*/ 349250 h 45"/>
              <a:gd name="T18" fmla="*/ 341313 w 46"/>
              <a:gd name="T19" fmla="*/ 279400 h 45"/>
              <a:gd name="T20" fmla="*/ 222250 w 46"/>
              <a:gd name="T21" fmla="*/ 186267 h 45"/>
              <a:gd name="T22" fmla="*/ 222250 w 46"/>
              <a:gd name="T23" fmla="*/ 170744 h 45"/>
              <a:gd name="T24" fmla="*/ 285750 w 46"/>
              <a:gd name="T25" fmla="*/ 131939 h 45"/>
              <a:gd name="T26" fmla="*/ 261938 w 46"/>
              <a:gd name="T27" fmla="*/ 69850 h 45"/>
              <a:gd name="T28" fmla="*/ 182563 w 46"/>
              <a:gd name="T29" fmla="*/ 100894 h 45"/>
              <a:gd name="T30" fmla="*/ 23813 w 46"/>
              <a:gd name="T31" fmla="*/ 7761 h 45"/>
              <a:gd name="T32" fmla="*/ 7938 w 46"/>
              <a:gd name="T33" fmla="*/ 7761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6" h="45">
                <a:moveTo>
                  <a:pt x="1" y="1"/>
                </a:moveTo>
                <a:cubicBezTo>
                  <a:pt x="0" y="1"/>
                  <a:pt x="1" y="2"/>
                  <a:pt x="2" y="3"/>
                </a:cubicBezTo>
                <a:cubicBezTo>
                  <a:pt x="4" y="7"/>
                  <a:pt x="13" y="16"/>
                  <a:pt x="13" y="23"/>
                </a:cubicBezTo>
                <a:cubicBezTo>
                  <a:pt x="13" y="28"/>
                  <a:pt x="13" y="30"/>
                  <a:pt x="9" y="32"/>
                </a:cubicBezTo>
                <a:cubicBezTo>
                  <a:pt x="10" y="36"/>
                  <a:pt x="15" y="37"/>
                  <a:pt x="17" y="36"/>
                </a:cubicBezTo>
                <a:cubicBezTo>
                  <a:pt x="21" y="35"/>
                  <a:pt x="23" y="32"/>
                  <a:pt x="22" y="28"/>
                </a:cubicBezTo>
                <a:cubicBezTo>
                  <a:pt x="22" y="27"/>
                  <a:pt x="24" y="26"/>
                  <a:pt x="24" y="27"/>
                </a:cubicBezTo>
                <a:cubicBezTo>
                  <a:pt x="26" y="35"/>
                  <a:pt x="29" y="40"/>
                  <a:pt x="36" y="43"/>
                </a:cubicBezTo>
                <a:cubicBezTo>
                  <a:pt x="39" y="44"/>
                  <a:pt x="42" y="43"/>
                  <a:pt x="46" y="45"/>
                </a:cubicBezTo>
                <a:cubicBezTo>
                  <a:pt x="44" y="42"/>
                  <a:pt x="44" y="39"/>
                  <a:pt x="43" y="36"/>
                </a:cubicBezTo>
                <a:cubicBezTo>
                  <a:pt x="41" y="29"/>
                  <a:pt x="35" y="25"/>
                  <a:pt x="28" y="24"/>
                </a:cubicBezTo>
                <a:cubicBezTo>
                  <a:pt x="26" y="24"/>
                  <a:pt x="27" y="22"/>
                  <a:pt x="28" y="22"/>
                </a:cubicBezTo>
                <a:cubicBezTo>
                  <a:pt x="32" y="23"/>
                  <a:pt x="35" y="21"/>
                  <a:pt x="36" y="17"/>
                </a:cubicBezTo>
                <a:cubicBezTo>
                  <a:pt x="38" y="15"/>
                  <a:pt x="37" y="10"/>
                  <a:pt x="33" y="9"/>
                </a:cubicBezTo>
                <a:cubicBezTo>
                  <a:pt x="30" y="12"/>
                  <a:pt x="28" y="13"/>
                  <a:pt x="23" y="13"/>
                </a:cubicBezTo>
                <a:cubicBezTo>
                  <a:pt x="16" y="13"/>
                  <a:pt x="7" y="4"/>
                  <a:pt x="3" y="1"/>
                </a:cubicBezTo>
                <a:cubicBezTo>
                  <a:pt x="2" y="1"/>
                  <a:pt x="1" y="0"/>
                  <a:pt x="1" y="1"/>
                </a:cubicBez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" name="Freeform 87"/>
          <p:cNvSpPr>
            <a:spLocks/>
          </p:cNvSpPr>
          <p:nvPr/>
        </p:nvSpPr>
        <p:spPr bwMode="auto">
          <a:xfrm>
            <a:off x="4953000" y="1403350"/>
            <a:ext cx="357188" cy="349250"/>
          </a:xfrm>
          <a:custGeom>
            <a:avLst/>
            <a:gdLst>
              <a:gd name="T0" fmla="*/ 0 w 45"/>
              <a:gd name="T1" fmla="*/ 341489 h 45"/>
              <a:gd name="T2" fmla="*/ 15875 w 45"/>
              <a:gd name="T3" fmla="*/ 341489 h 45"/>
              <a:gd name="T4" fmla="*/ 174625 w 45"/>
              <a:gd name="T5" fmla="*/ 248356 h 45"/>
              <a:gd name="T6" fmla="*/ 254000 w 45"/>
              <a:gd name="T7" fmla="*/ 279400 h 45"/>
              <a:gd name="T8" fmla="*/ 277813 w 45"/>
              <a:gd name="T9" fmla="*/ 217311 h 45"/>
              <a:gd name="T10" fmla="*/ 214313 w 45"/>
              <a:gd name="T11" fmla="*/ 178506 h 45"/>
              <a:gd name="T12" fmla="*/ 214313 w 45"/>
              <a:gd name="T13" fmla="*/ 162983 h 45"/>
              <a:gd name="T14" fmla="*/ 333375 w 45"/>
              <a:gd name="T15" fmla="*/ 69850 h 45"/>
              <a:gd name="T16" fmla="*/ 357188 w 45"/>
              <a:gd name="T17" fmla="*/ 0 h 45"/>
              <a:gd name="T18" fmla="*/ 277813 w 45"/>
              <a:gd name="T19" fmla="*/ 15522 h 45"/>
              <a:gd name="T20" fmla="*/ 182563 w 45"/>
              <a:gd name="T21" fmla="*/ 139700 h 45"/>
              <a:gd name="T22" fmla="*/ 166688 w 45"/>
              <a:gd name="T23" fmla="*/ 131939 h 45"/>
              <a:gd name="T24" fmla="*/ 134938 w 45"/>
              <a:gd name="T25" fmla="*/ 69850 h 45"/>
              <a:gd name="T26" fmla="*/ 63500 w 45"/>
              <a:gd name="T27" fmla="*/ 100894 h 45"/>
              <a:gd name="T28" fmla="*/ 95250 w 45"/>
              <a:gd name="T29" fmla="*/ 170744 h 45"/>
              <a:gd name="T30" fmla="*/ 7938 w 45"/>
              <a:gd name="T31" fmla="*/ 325967 h 45"/>
              <a:gd name="T32" fmla="*/ 0 w 45"/>
              <a:gd name="T33" fmla="*/ 341489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5" h="45">
                <a:moveTo>
                  <a:pt x="0" y="44"/>
                </a:moveTo>
                <a:cubicBezTo>
                  <a:pt x="0" y="45"/>
                  <a:pt x="1" y="44"/>
                  <a:pt x="2" y="44"/>
                </a:cubicBezTo>
                <a:cubicBezTo>
                  <a:pt x="6" y="41"/>
                  <a:pt x="15" y="32"/>
                  <a:pt x="22" y="32"/>
                </a:cubicBezTo>
                <a:cubicBezTo>
                  <a:pt x="27" y="32"/>
                  <a:pt x="29" y="33"/>
                  <a:pt x="32" y="36"/>
                </a:cubicBezTo>
                <a:cubicBezTo>
                  <a:pt x="36" y="35"/>
                  <a:pt x="37" y="30"/>
                  <a:pt x="35" y="28"/>
                </a:cubicBezTo>
                <a:cubicBezTo>
                  <a:pt x="34" y="24"/>
                  <a:pt x="31" y="22"/>
                  <a:pt x="27" y="23"/>
                </a:cubicBezTo>
                <a:cubicBezTo>
                  <a:pt x="26" y="23"/>
                  <a:pt x="25" y="21"/>
                  <a:pt x="27" y="21"/>
                </a:cubicBezTo>
                <a:cubicBezTo>
                  <a:pt x="34" y="20"/>
                  <a:pt x="40" y="16"/>
                  <a:pt x="42" y="9"/>
                </a:cubicBezTo>
                <a:cubicBezTo>
                  <a:pt x="43" y="6"/>
                  <a:pt x="43" y="3"/>
                  <a:pt x="45" y="0"/>
                </a:cubicBezTo>
                <a:cubicBezTo>
                  <a:pt x="41" y="2"/>
                  <a:pt x="38" y="1"/>
                  <a:pt x="35" y="2"/>
                </a:cubicBezTo>
                <a:cubicBezTo>
                  <a:pt x="28" y="5"/>
                  <a:pt x="25" y="10"/>
                  <a:pt x="23" y="18"/>
                </a:cubicBezTo>
                <a:cubicBezTo>
                  <a:pt x="23" y="19"/>
                  <a:pt x="21" y="19"/>
                  <a:pt x="21" y="17"/>
                </a:cubicBezTo>
                <a:cubicBezTo>
                  <a:pt x="22" y="13"/>
                  <a:pt x="20" y="11"/>
                  <a:pt x="17" y="9"/>
                </a:cubicBezTo>
                <a:cubicBezTo>
                  <a:pt x="14" y="8"/>
                  <a:pt x="9" y="9"/>
                  <a:pt x="8" y="13"/>
                </a:cubicBezTo>
                <a:cubicBezTo>
                  <a:pt x="12" y="15"/>
                  <a:pt x="13" y="17"/>
                  <a:pt x="12" y="22"/>
                </a:cubicBezTo>
                <a:cubicBezTo>
                  <a:pt x="12" y="29"/>
                  <a:pt x="4" y="39"/>
                  <a:pt x="1" y="42"/>
                </a:cubicBezTo>
                <a:cubicBezTo>
                  <a:pt x="0" y="43"/>
                  <a:pt x="0" y="44"/>
                  <a:pt x="0" y="44"/>
                </a:cubicBez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" name="Freeform 88"/>
          <p:cNvSpPr>
            <a:spLocks/>
          </p:cNvSpPr>
          <p:nvPr/>
        </p:nvSpPr>
        <p:spPr bwMode="auto">
          <a:xfrm>
            <a:off x="4214813" y="1403350"/>
            <a:ext cx="357187" cy="349250"/>
          </a:xfrm>
          <a:custGeom>
            <a:avLst/>
            <a:gdLst>
              <a:gd name="T0" fmla="*/ 0 w 45"/>
              <a:gd name="T1" fmla="*/ 0 h 45"/>
              <a:gd name="T2" fmla="*/ 71437 w 45"/>
              <a:gd name="T3" fmla="*/ 15522 h 45"/>
              <a:gd name="T4" fmla="*/ 166687 w 45"/>
              <a:gd name="T5" fmla="*/ 139700 h 45"/>
              <a:gd name="T6" fmla="*/ 182562 w 45"/>
              <a:gd name="T7" fmla="*/ 131939 h 45"/>
              <a:gd name="T8" fmla="*/ 222250 w 45"/>
              <a:gd name="T9" fmla="*/ 69850 h 45"/>
              <a:gd name="T10" fmla="*/ 285750 w 45"/>
              <a:gd name="T11" fmla="*/ 100894 h 45"/>
              <a:gd name="T12" fmla="*/ 254000 w 45"/>
              <a:gd name="T13" fmla="*/ 170744 h 45"/>
              <a:gd name="T14" fmla="*/ 349250 w 45"/>
              <a:gd name="T15" fmla="*/ 325967 h 45"/>
              <a:gd name="T16" fmla="*/ 349250 w 45"/>
              <a:gd name="T17" fmla="*/ 341489 h 45"/>
              <a:gd name="T18" fmla="*/ 333375 w 45"/>
              <a:gd name="T19" fmla="*/ 341489 h 45"/>
              <a:gd name="T20" fmla="*/ 174625 w 45"/>
              <a:gd name="T21" fmla="*/ 248356 h 45"/>
              <a:gd name="T22" fmla="*/ 103187 w 45"/>
              <a:gd name="T23" fmla="*/ 279400 h 45"/>
              <a:gd name="T24" fmla="*/ 71437 w 45"/>
              <a:gd name="T25" fmla="*/ 217311 h 45"/>
              <a:gd name="T26" fmla="*/ 142875 w 45"/>
              <a:gd name="T27" fmla="*/ 178506 h 45"/>
              <a:gd name="T28" fmla="*/ 142875 w 45"/>
              <a:gd name="T29" fmla="*/ 162983 h 45"/>
              <a:gd name="T30" fmla="*/ 15875 w 45"/>
              <a:gd name="T31" fmla="*/ 69850 h 45"/>
              <a:gd name="T32" fmla="*/ 0 w 45"/>
              <a:gd name="T33" fmla="*/ 0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5" h="45">
                <a:moveTo>
                  <a:pt x="0" y="0"/>
                </a:moveTo>
                <a:cubicBezTo>
                  <a:pt x="3" y="2"/>
                  <a:pt x="6" y="1"/>
                  <a:pt x="9" y="2"/>
                </a:cubicBezTo>
                <a:cubicBezTo>
                  <a:pt x="16" y="5"/>
                  <a:pt x="20" y="10"/>
                  <a:pt x="21" y="18"/>
                </a:cubicBezTo>
                <a:cubicBezTo>
                  <a:pt x="21" y="19"/>
                  <a:pt x="23" y="19"/>
                  <a:pt x="23" y="17"/>
                </a:cubicBezTo>
                <a:cubicBezTo>
                  <a:pt x="22" y="13"/>
                  <a:pt x="24" y="11"/>
                  <a:pt x="28" y="9"/>
                </a:cubicBezTo>
                <a:cubicBezTo>
                  <a:pt x="30" y="8"/>
                  <a:pt x="35" y="9"/>
                  <a:pt x="36" y="13"/>
                </a:cubicBezTo>
                <a:cubicBezTo>
                  <a:pt x="33" y="15"/>
                  <a:pt x="32" y="17"/>
                  <a:pt x="32" y="22"/>
                </a:cubicBezTo>
                <a:cubicBezTo>
                  <a:pt x="32" y="29"/>
                  <a:pt x="41" y="39"/>
                  <a:pt x="44" y="42"/>
                </a:cubicBezTo>
                <a:cubicBezTo>
                  <a:pt x="44" y="43"/>
                  <a:pt x="45" y="44"/>
                  <a:pt x="44" y="44"/>
                </a:cubicBezTo>
                <a:cubicBezTo>
                  <a:pt x="44" y="45"/>
                  <a:pt x="43" y="44"/>
                  <a:pt x="42" y="44"/>
                </a:cubicBezTo>
                <a:cubicBezTo>
                  <a:pt x="39" y="41"/>
                  <a:pt x="29" y="32"/>
                  <a:pt x="22" y="32"/>
                </a:cubicBezTo>
                <a:cubicBezTo>
                  <a:pt x="17" y="32"/>
                  <a:pt x="15" y="33"/>
                  <a:pt x="13" y="36"/>
                </a:cubicBezTo>
                <a:cubicBezTo>
                  <a:pt x="9" y="35"/>
                  <a:pt x="8" y="30"/>
                  <a:pt x="9" y="28"/>
                </a:cubicBezTo>
                <a:cubicBezTo>
                  <a:pt x="11" y="24"/>
                  <a:pt x="13" y="22"/>
                  <a:pt x="18" y="23"/>
                </a:cubicBezTo>
                <a:cubicBezTo>
                  <a:pt x="19" y="23"/>
                  <a:pt x="19" y="21"/>
                  <a:pt x="18" y="21"/>
                </a:cubicBezTo>
                <a:cubicBezTo>
                  <a:pt x="10" y="20"/>
                  <a:pt x="5" y="16"/>
                  <a:pt x="2" y="9"/>
                </a:cubicBezTo>
                <a:cubicBezTo>
                  <a:pt x="1" y="6"/>
                  <a:pt x="2" y="3"/>
                  <a:pt x="0" y="0"/>
                </a:cubicBez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" name="Freeform 89"/>
          <p:cNvSpPr>
            <a:spLocks/>
          </p:cNvSpPr>
          <p:nvPr/>
        </p:nvSpPr>
        <p:spPr bwMode="auto">
          <a:xfrm>
            <a:off x="4648200" y="2041525"/>
            <a:ext cx="254000" cy="396875"/>
          </a:xfrm>
          <a:custGeom>
            <a:avLst/>
            <a:gdLst>
              <a:gd name="T0" fmla="*/ 137886 w 35"/>
              <a:gd name="T1" fmla="*/ 0 h 72"/>
              <a:gd name="T2" fmla="*/ 166914 w 35"/>
              <a:gd name="T3" fmla="*/ 159852 h 72"/>
              <a:gd name="T4" fmla="*/ 232229 w 35"/>
              <a:gd name="T5" fmla="*/ 159852 h 72"/>
              <a:gd name="T6" fmla="*/ 239486 w 35"/>
              <a:gd name="T7" fmla="*/ 231510 h 72"/>
              <a:gd name="T8" fmla="*/ 181429 w 35"/>
              <a:gd name="T9" fmla="*/ 242535 h 72"/>
              <a:gd name="T10" fmla="*/ 195943 w 35"/>
              <a:gd name="T11" fmla="*/ 286632 h 72"/>
              <a:gd name="T12" fmla="*/ 137886 w 35"/>
              <a:gd name="T13" fmla="*/ 380339 h 72"/>
              <a:gd name="T14" fmla="*/ 123371 w 35"/>
              <a:gd name="T15" fmla="*/ 396875 h 72"/>
              <a:gd name="T16" fmla="*/ 116114 w 35"/>
              <a:gd name="T17" fmla="*/ 380339 h 72"/>
              <a:gd name="T18" fmla="*/ 50800 w 35"/>
              <a:gd name="T19" fmla="*/ 286632 h 72"/>
              <a:gd name="T20" fmla="*/ 72571 w 35"/>
              <a:gd name="T21" fmla="*/ 242535 h 72"/>
              <a:gd name="T22" fmla="*/ 14514 w 35"/>
              <a:gd name="T23" fmla="*/ 231510 h 72"/>
              <a:gd name="T24" fmla="*/ 14514 w 35"/>
              <a:gd name="T25" fmla="*/ 159852 h 72"/>
              <a:gd name="T26" fmla="*/ 87086 w 35"/>
              <a:gd name="T27" fmla="*/ 159852 h 72"/>
              <a:gd name="T28" fmla="*/ 116114 w 35"/>
              <a:gd name="T29" fmla="*/ 0 h 72"/>
              <a:gd name="T30" fmla="*/ 137886 w 35"/>
              <a:gd name="T31" fmla="*/ 0 h 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" h="72">
                <a:moveTo>
                  <a:pt x="19" y="0"/>
                </a:moveTo>
                <a:cubicBezTo>
                  <a:pt x="19" y="10"/>
                  <a:pt x="20" y="22"/>
                  <a:pt x="23" y="29"/>
                </a:cubicBezTo>
                <a:cubicBezTo>
                  <a:pt x="25" y="25"/>
                  <a:pt x="30" y="26"/>
                  <a:pt x="32" y="29"/>
                </a:cubicBezTo>
                <a:cubicBezTo>
                  <a:pt x="34" y="31"/>
                  <a:pt x="35" y="38"/>
                  <a:pt x="33" y="42"/>
                </a:cubicBezTo>
                <a:cubicBezTo>
                  <a:pt x="31" y="46"/>
                  <a:pt x="27" y="46"/>
                  <a:pt x="25" y="44"/>
                </a:cubicBezTo>
                <a:cubicBezTo>
                  <a:pt x="27" y="46"/>
                  <a:pt x="28" y="49"/>
                  <a:pt x="27" y="52"/>
                </a:cubicBezTo>
                <a:cubicBezTo>
                  <a:pt x="27" y="56"/>
                  <a:pt x="20" y="61"/>
                  <a:pt x="19" y="69"/>
                </a:cubicBezTo>
                <a:cubicBezTo>
                  <a:pt x="18" y="71"/>
                  <a:pt x="18" y="72"/>
                  <a:pt x="17" y="72"/>
                </a:cubicBezTo>
                <a:cubicBezTo>
                  <a:pt x="17" y="72"/>
                  <a:pt x="17" y="71"/>
                  <a:pt x="16" y="69"/>
                </a:cubicBezTo>
                <a:cubicBezTo>
                  <a:pt x="14" y="61"/>
                  <a:pt x="8" y="56"/>
                  <a:pt x="7" y="52"/>
                </a:cubicBezTo>
                <a:cubicBezTo>
                  <a:pt x="7" y="49"/>
                  <a:pt x="8" y="46"/>
                  <a:pt x="10" y="44"/>
                </a:cubicBezTo>
                <a:cubicBezTo>
                  <a:pt x="7" y="46"/>
                  <a:pt x="4" y="46"/>
                  <a:pt x="2" y="42"/>
                </a:cubicBezTo>
                <a:cubicBezTo>
                  <a:pt x="0" y="38"/>
                  <a:pt x="1" y="31"/>
                  <a:pt x="2" y="29"/>
                </a:cubicBezTo>
                <a:cubicBezTo>
                  <a:pt x="5" y="26"/>
                  <a:pt x="10" y="25"/>
                  <a:pt x="12" y="29"/>
                </a:cubicBezTo>
                <a:cubicBezTo>
                  <a:pt x="15" y="22"/>
                  <a:pt x="16" y="10"/>
                  <a:pt x="16" y="0"/>
                </a:cubicBezTo>
                <a:lnTo>
                  <a:pt x="19" y="0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" name="Freeform 90"/>
          <p:cNvSpPr>
            <a:spLocks/>
          </p:cNvSpPr>
          <p:nvPr/>
        </p:nvSpPr>
        <p:spPr bwMode="auto">
          <a:xfrm>
            <a:off x="4191000" y="1752600"/>
            <a:ext cx="454025" cy="295275"/>
          </a:xfrm>
          <a:custGeom>
            <a:avLst/>
            <a:gdLst>
              <a:gd name="T0" fmla="*/ 454025 w 72"/>
              <a:gd name="T1" fmla="*/ 160292 h 35"/>
              <a:gd name="T2" fmla="*/ 271154 w 72"/>
              <a:gd name="T3" fmla="*/ 194038 h 35"/>
              <a:gd name="T4" fmla="*/ 271154 w 72"/>
              <a:gd name="T5" fmla="*/ 278402 h 35"/>
              <a:gd name="T6" fmla="*/ 189177 w 72"/>
              <a:gd name="T7" fmla="*/ 278402 h 35"/>
              <a:gd name="T8" fmla="*/ 176565 w 72"/>
              <a:gd name="T9" fmla="*/ 210911 h 35"/>
              <a:gd name="T10" fmla="*/ 126118 w 72"/>
              <a:gd name="T11" fmla="*/ 236220 h 35"/>
              <a:gd name="T12" fmla="*/ 18918 w 72"/>
              <a:gd name="T13" fmla="*/ 160292 h 35"/>
              <a:gd name="T14" fmla="*/ 0 w 72"/>
              <a:gd name="T15" fmla="*/ 143419 h 35"/>
              <a:gd name="T16" fmla="*/ 18918 w 72"/>
              <a:gd name="T17" fmla="*/ 134983 h 35"/>
              <a:gd name="T18" fmla="*/ 126118 w 72"/>
              <a:gd name="T19" fmla="*/ 67491 h 35"/>
              <a:gd name="T20" fmla="*/ 176565 w 72"/>
              <a:gd name="T21" fmla="*/ 92801 h 35"/>
              <a:gd name="T22" fmla="*/ 189177 w 72"/>
              <a:gd name="T23" fmla="*/ 16873 h 35"/>
              <a:gd name="T24" fmla="*/ 271154 w 72"/>
              <a:gd name="T25" fmla="*/ 25309 h 35"/>
              <a:gd name="T26" fmla="*/ 271154 w 72"/>
              <a:gd name="T27" fmla="*/ 101237 h 35"/>
              <a:gd name="T28" fmla="*/ 454025 w 72"/>
              <a:gd name="T29" fmla="*/ 134983 h 35"/>
              <a:gd name="T30" fmla="*/ 454025 w 72"/>
              <a:gd name="T31" fmla="*/ 160292 h 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" h="35">
                <a:moveTo>
                  <a:pt x="72" y="19"/>
                </a:moveTo>
                <a:cubicBezTo>
                  <a:pt x="62" y="19"/>
                  <a:pt x="50" y="20"/>
                  <a:pt x="43" y="23"/>
                </a:cubicBezTo>
                <a:cubicBezTo>
                  <a:pt x="47" y="25"/>
                  <a:pt x="46" y="30"/>
                  <a:pt x="43" y="33"/>
                </a:cubicBezTo>
                <a:cubicBezTo>
                  <a:pt x="41" y="34"/>
                  <a:pt x="34" y="35"/>
                  <a:pt x="30" y="33"/>
                </a:cubicBezTo>
                <a:cubicBezTo>
                  <a:pt x="26" y="31"/>
                  <a:pt x="26" y="28"/>
                  <a:pt x="28" y="25"/>
                </a:cubicBezTo>
                <a:cubicBezTo>
                  <a:pt x="26" y="27"/>
                  <a:pt x="23" y="28"/>
                  <a:pt x="20" y="28"/>
                </a:cubicBezTo>
                <a:cubicBezTo>
                  <a:pt x="16" y="27"/>
                  <a:pt x="11" y="21"/>
                  <a:pt x="3" y="19"/>
                </a:cubicBezTo>
                <a:cubicBezTo>
                  <a:pt x="1" y="18"/>
                  <a:pt x="0" y="18"/>
                  <a:pt x="0" y="17"/>
                </a:cubicBezTo>
                <a:cubicBezTo>
                  <a:pt x="0" y="17"/>
                  <a:pt x="1" y="17"/>
                  <a:pt x="3" y="16"/>
                </a:cubicBezTo>
                <a:cubicBezTo>
                  <a:pt x="11" y="14"/>
                  <a:pt x="16" y="8"/>
                  <a:pt x="20" y="8"/>
                </a:cubicBezTo>
                <a:cubicBezTo>
                  <a:pt x="23" y="7"/>
                  <a:pt x="26" y="8"/>
                  <a:pt x="28" y="11"/>
                </a:cubicBezTo>
                <a:cubicBezTo>
                  <a:pt x="26" y="8"/>
                  <a:pt x="26" y="5"/>
                  <a:pt x="30" y="2"/>
                </a:cubicBezTo>
                <a:cubicBezTo>
                  <a:pt x="34" y="0"/>
                  <a:pt x="41" y="1"/>
                  <a:pt x="43" y="3"/>
                </a:cubicBezTo>
                <a:cubicBezTo>
                  <a:pt x="46" y="5"/>
                  <a:pt x="47" y="11"/>
                  <a:pt x="43" y="12"/>
                </a:cubicBezTo>
                <a:cubicBezTo>
                  <a:pt x="50" y="15"/>
                  <a:pt x="62" y="16"/>
                  <a:pt x="72" y="16"/>
                </a:cubicBezTo>
                <a:lnTo>
                  <a:pt x="72" y="19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" name="Freeform 91"/>
          <p:cNvSpPr>
            <a:spLocks/>
          </p:cNvSpPr>
          <p:nvPr/>
        </p:nvSpPr>
        <p:spPr bwMode="auto">
          <a:xfrm>
            <a:off x="4648200" y="1371600"/>
            <a:ext cx="254000" cy="485775"/>
          </a:xfrm>
          <a:custGeom>
            <a:avLst/>
            <a:gdLst>
              <a:gd name="T0" fmla="*/ 137886 w 35"/>
              <a:gd name="T1" fmla="*/ 485775 h 73"/>
              <a:gd name="T2" fmla="*/ 166914 w 35"/>
              <a:gd name="T3" fmla="*/ 292796 h 73"/>
              <a:gd name="T4" fmla="*/ 232229 w 35"/>
              <a:gd name="T5" fmla="*/ 286141 h 73"/>
              <a:gd name="T6" fmla="*/ 239486 w 35"/>
              <a:gd name="T7" fmla="*/ 199634 h 73"/>
              <a:gd name="T8" fmla="*/ 181429 w 35"/>
              <a:gd name="T9" fmla="*/ 186325 h 73"/>
              <a:gd name="T10" fmla="*/ 203200 w 35"/>
              <a:gd name="T11" fmla="*/ 139743 h 73"/>
              <a:gd name="T12" fmla="*/ 137886 w 35"/>
              <a:gd name="T13" fmla="*/ 19963 h 73"/>
              <a:gd name="T14" fmla="*/ 123371 w 35"/>
              <a:gd name="T15" fmla="*/ 0 h 73"/>
              <a:gd name="T16" fmla="*/ 116114 w 35"/>
              <a:gd name="T17" fmla="*/ 19963 h 73"/>
              <a:gd name="T18" fmla="*/ 50800 w 35"/>
              <a:gd name="T19" fmla="*/ 139743 h 73"/>
              <a:gd name="T20" fmla="*/ 72571 w 35"/>
              <a:gd name="T21" fmla="*/ 186325 h 73"/>
              <a:gd name="T22" fmla="*/ 14514 w 35"/>
              <a:gd name="T23" fmla="*/ 199634 h 73"/>
              <a:gd name="T24" fmla="*/ 14514 w 35"/>
              <a:gd name="T25" fmla="*/ 286141 h 73"/>
              <a:gd name="T26" fmla="*/ 87086 w 35"/>
              <a:gd name="T27" fmla="*/ 292796 h 73"/>
              <a:gd name="T28" fmla="*/ 116114 w 35"/>
              <a:gd name="T29" fmla="*/ 485775 h 73"/>
              <a:gd name="T30" fmla="*/ 137886 w 35"/>
              <a:gd name="T31" fmla="*/ 485775 h 7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" h="73">
                <a:moveTo>
                  <a:pt x="19" y="73"/>
                </a:moveTo>
                <a:cubicBezTo>
                  <a:pt x="19" y="63"/>
                  <a:pt x="20" y="50"/>
                  <a:pt x="23" y="44"/>
                </a:cubicBezTo>
                <a:cubicBezTo>
                  <a:pt x="25" y="47"/>
                  <a:pt x="30" y="46"/>
                  <a:pt x="32" y="43"/>
                </a:cubicBezTo>
                <a:cubicBezTo>
                  <a:pt x="34" y="41"/>
                  <a:pt x="35" y="34"/>
                  <a:pt x="33" y="30"/>
                </a:cubicBezTo>
                <a:cubicBezTo>
                  <a:pt x="31" y="27"/>
                  <a:pt x="27" y="26"/>
                  <a:pt x="25" y="28"/>
                </a:cubicBezTo>
                <a:cubicBezTo>
                  <a:pt x="27" y="26"/>
                  <a:pt x="28" y="24"/>
                  <a:pt x="28" y="21"/>
                </a:cubicBezTo>
                <a:cubicBezTo>
                  <a:pt x="27" y="16"/>
                  <a:pt x="20" y="11"/>
                  <a:pt x="19" y="3"/>
                </a:cubicBezTo>
                <a:cubicBezTo>
                  <a:pt x="18" y="1"/>
                  <a:pt x="18" y="0"/>
                  <a:pt x="17" y="0"/>
                </a:cubicBezTo>
                <a:cubicBezTo>
                  <a:pt x="17" y="0"/>
                  <a:pt x="17" y="1"/>
                  <a:pt x="16" y="3"/>
                </a:cubicBezTo>
                <a:cubicBezTo>
                  <a:pt x="14" y="11"/>
                  <a:pt x="8" y="16"/>
                  <a:pt x="7" y="21"/>
                </a:cubicBezTo>
                <a:cubicBezTo>
                  <a:pt x="7" y="24"/>
                  <a:pt x="8" y="26"/>
                  <a:pt x="10" y="28"/>
                </a:cubicBezTo>
                <a:cubicBezTo>
                  <a:pt x="7" y="26"/>
                  <a:pt x="4" y="27"/>
                  <a:pt x="2" y="30"/>
                </a:cubicBezTo>
                <a:cubicBezTo>
                  <a:pt x="0" y="34"/>
                  <a:pt x="1" y="41"/>
                  <a:pt x="2" y="43"/>
                </a:cubicBezTo>
                <a:cubicBezTo>
                  <a:pt x="5" y="46"/>
                  <a:pt x="10" y="47"/>
                  <a:pt x="12" y="44"/>
                </a:cubicBezTo>
                <a:cubicBezTo>
                  <a:pt x="15" y="50"/>
                  <a:pt x="16" y="63"/>
                  <a:pt x="16" y="73"/>
                </a:cubicBezTo>
                <a:lnTo>
                  <a:pt x="19" y="73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" name="Freeform 92"/>
          <p:cNvSpPr>
            <a:spLocks/>
          </p:cNvSpPr>
          <p:nvPr/>
        </p:nvSpPr>
        <p:spPr bwMode="auto">
          <a:xfrm>
            <a:off x="4826000" y="1752600"/>
            <a:ext cx="508000" cy="295275"/>
          </a:xfrm>
          <a:custGeom>
            <a:avLst/>
            <a:gdLst>
              <a:gd name="T0" fmla="*/ 0 w 72"/>
              <a:gd name="T1" fmla="*/ 160292 h 35"/>
              <a:gd name="T2" fmla="*/ 204611 w 72"/>
              <a:gd name="T3" fmla="*/ 194038 h 35"/>
              <a:gd name="T4" fmla="*/ 204611 w 72"/>
              <a:gd name="T5" fmla="*/ 278402 h 35"/>
              <a:gd name="T6" fmla="*/ 296333 w 72"/>
              <a:gd name="T7" fmla="*/ 278402 h 35"/>
              <a:gd name="T8" fmla="*/ 310444 w 72"/>
              <a:gd name="T9" fmla="*/ 210911 h 35"/>
              <a:gd name="T10" fmla="*/ 366889 w 72"/>
              <a:gd name="T11" fmla="*/ 236220 h 35"/>
              <a:gd name="T12" fmla="*/ 486833 w 72"/>
              <a:gd name="T13" fmla="*/ 160292 h 35"/>
              <a:gd name="T14" fmla="*/ 508000 w 72"/>
              <a:gd name="T15" fmla="*/ 143419 h 35"/>
              <a:gd name="T16" fmla="*/ 486833 w 72"/>
              <a:gd name="T17" fmla="*/ 134983 h 35"/>
              <a:gd name="T18" fmla="*/ 366889 w 72"/>
              <a:gd name="T19" fmla="*/ 67491 h 35"/>
              <a:gd name="T20" fmla="*/ 310444 w 72"/>
              <a:gd name="T21" fmla="*/ 92801 h 35"/>
              <a:gd name="T22" fmla="*/ 296333 w 72"/>
              <a:gd name="T23" fmla="*/ 16873 h 35"/>
              <a:gd name="T24" fmla="*/ 204611 w 72"/>
              <a:gd name="T25" fmla="*/ 25309 h 35"/>
              <a:gd name="T26" fmla="*/ 204611 w 72"/>
              <a:gd name="T27" fmla="*/ 101237 h 35"/>
              <a:gd name="T28" fmla="*/ 0 w 72"/>
              <a:gd name="T29" fmla="*/ 134983 h 35"/>
              <a:gd name="T30" fmla="*/ 0 w 72"/>
              <a:gd name="T31" fmla="*/ 160292 h 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" h="35">
                <a:moveTo>
                  <a:pt x="0" y="19"/>
                </a:moveTo>
                <a:cubicBezTo>
                  <a:pt x="9" y="19"/>
                  <a:pt x="22" y="20"/>
                  <a:pt x="29" y="23"/>
                </a:cubicBezTo>
                <a:cubicBezTo>
                  <a:pt x="25" y="25"/>
                  <a:pt x="26" y="30"/>
                  <a:pt x="29" y="33"/>
                </a:cubicBezTo>
                <a:cubicBezTo>
                  <a:pt x="31" y="34"/>
                  <a:pt x="38" y="35"/>
                  <a:pt x="42" y="33"/>
                </a:cubicBezTo>
                <a:cubicBezTo>
                  <a:pt x="45" y="31"/>
                  <a:pt x="46" y="28"/>
                  <a:pt x="44" y="25"/>
                </a:cubicBezTo>
                <a:cubicBezTo>
                  <a:pt x="46" y="27"/>
                  <a:pt x="49" y="28"/>
                  <a:pt x="52" y="28"/>
                </a:cubicBezTo>
                <a:cubicBezTo>
                  <a:pt x="56" y="27"/>
                  <a:pt x="61" y="21"/>
                  <a:pt x="69" y="19"/>
                </a:cubicBezTo>
                <a:cubicBezTo>
                  <a:pt x="71" y="18"/>
                  <a:pt x="72" y="18"/>
                  <a:pt x="72" y="17"/>
                </a:cubicBezTo>
                <a:cubicBezTo>
                  <a:pt x="72" y="17"/>
                  <a:pt x="71" y="17"/>
                  <a:pt x="69" y="16"/>
                </a:cubicBezTo>
                <a:cubicBezTo>
                  <a:pt x="61" y="14"/>
                  <a:pt x="56" y="8"/>
                  <a:pt x="52" y="8"/>
                </a:cubicBezTo>
                <a:cubicBezTo>
                  <a:pt x="49" y="7"/>
                  <a:pt x="46" y="8"/>
                  <a:pt x="44" y="11"/>
                </a:cubicBezTo>
                <a:cubicBezTo>
                  <a:pt x="46" y="8"/>
                  <a:pt x="45" y="5"/>
                  <a:pt x="42" y="2"/>
                </a:cubicBezTo>
                <a:cubicBezTo>
                  <a:pt x="38" y="0"/>
                  <a:pt x="31" y="1"/>
                  <a:pt x="29" y="3"/>
                </a:cubicBezTo>
                <a:cubicBezTo>
                  <a:pt x="26" y="5"/>
                  <a:pt x="25" y="11"/>
                  <a:pt x="29" y="12"/>
                </a:cubicBezTo>
                <a:cubicBezTo>
                  <a:pt x="22" y="15"/>
                  <a:pt x="9" y="16"/>
                  <a:pt x="0" y="16"/>
                </a:cubicBezTo>
                <a:lnTo>
                  <a:pt x="0" y="19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" name="Freeform 93"/>
          <p:cNvSpPr>
            <a:spLocks noEditPoints="1"/>
          </p:cNvSpPr>
          <p:nvPr/>
        </p:nvSpPr>
        <p:spPr bwMode="auto">
          <a:xfrm>
            <a:off x="4130675" y="1295400"/>
            <a:ext cx="1279525" cy="1219200"/>
          </a:xfrm>
          <a:custGeom>
            <a:avLst/>
            <a:gdLst>
              <a:gd name="T0" fmla="*/ 1279525 w 171"/>
              <a:gd name="T1" fmla="*/ 613165 h 171"/>
              <a:gd name="T2" fmla="*/ 1025117 w 171"/>
              <a:gd name="T3" fmla="*/ 413530 h 171"/>
              <a:gd name="T4" fmla="*/ 703365 w 171"/>
              <a:gd name="T5" fmla="*/ 556126 h 171"/>
              <a:gd name="T6" fmla="*/ 853017 w 171"/>
              <a:gd name="T7" fmla="*/ 242414 h 171"/>
              <a:gd name="T8" fmla="*/ 636021 w 171"/>
              <a:gd name="T9" fmla="*/ 0 h 171"/>
              <a:gd name="T10" fmla="*/ 426508 w 171"/>
              <a:gd name="T11" fmla="*/ 242414 h 171"/>
              <a:gd name="T12" fmla="*/ 576160 w 171"/>
              <a:gd name="T13" fmla="*/ 556126 h 171"/>
              <a:gd name="T14" fmla="*/ 254408 w 171"/>
              <a:gd name="T15" fmla="*/ 413530 h 171"/>
              <a:gd name="T16" fmla="*/ 0 w 171"/>
              <a:gd name="T17" fmla="*/ 613165 h 171"/>
              <a:gd name="T18" fmla="*/ 254408 w 171"/>
              <a:gd name="T19" fmla="*/ 812800 h 171"/>
              <a:gd name="T20" fmla="*/ 576160 w 171"/>
              <a:gd name="T21" fmla="*/ 670204 h 171"/>
              <a:gd name="T22" fmla="*/ 426508 w 171"/>
              <a:gd name="T23" fmla="*/ 976786 h 171"/>
              <a:gd name="T24" fmla="*/ 636021 w 171"/>
              <a:gd name="T25" fmla="*/ 1219200 h 171"/>
              <a:gd name="T26" fmla="*/ 845534 w 171"/>
              <a:gd name="T27" fmla="*/ 976786 h 171"/>
              <a:gd name="T28" fmla="*/ 703365 w 171"/>
              <a:gd name="T29" fmla="*/ 670204 h 171"/>
              <a:gd name="T30" fmla="*/ 1025117 w 171"/>
              <a:gd name="T31" fmla="*/ 812800 h 171"/>
              <a:gd name="T32" fmla="*/ 1279525 w 171"/>
              <a:gd name="T33" fmla="*/ 613165 h 171"/>
              <a:gd name="T34" fmla="*/ 636021 w 171"/>
              <a:gd name="T35" fmla="*/ 641684 h 171"/>
              <a:gd name="T36" fmla="*/ 493852 w 171"/>
              <a:gd name="T37" fmla="*/ 962526 h 171"/>
              <a:gd name="T38" fmla="*/ 636021 w 171"/>
              <a:gd name="T39" fmla="*/ 1147902 h 171"/>
              <a:gd name="T40" fmla="*/ 785673 w 171"/>
              <a:gd name="T41" fmla="*/ 962526 h 171"/>
              <a:gd name="T42" fmla="*/ 636021 w 171"/>
              <a:gd name="T43" fmla="*/ 641684 h 171"/>
              <a:gd name="T44" fmla="*/ 665952 w 171"/>
              <a:gd name="T45" fmla="*/ 613165 h 171"/>
              <a:gd name="T46" fmla="*/ 1010151 w 171"/>
              <a:gd name="T47" fmla="*/ 748632 h 171"/>
              <a:gd name="T48" fmla="*/ 1204699 w 171"/>
              <a:gd name="T49" fmla="*/ 613165 h 171"/>
              <a:gd name="T50" fmla="*/ 1010151 w 171"/>
              <a:gd name="T51" fmla="*/ 470568 h 171"/>
              <a:gd name="T52" fmla="*/ 665952 w 171"/>
              <a:gd name="T53" fmla="*/ 613165 h 171"/>
              <a:gd name="T54" fmla="*/ 636021 w 171"/>
              <a:gd name="T55" fmla="*/ 584646 h 171"/>
              <a:gd name="T56" fmla="*/ 785673 w 171"/>
              <a:gd name="T57" fmla="*/ 256674 h 171"/>
              <a:gd name="T58" fmla="*/ 636021 w 171"/>
              <a:gd name="T59" fmla="*/ 71298 h 171"/>
              <a:gd name="T60" fmla="*/ 493852 w 171"/>
              <a:gd name="T61" fmla="*/ 256674 h 171"/>
              <a:gd name="T62" fmla="*/ 636021 w 171"/>
              <a:gd name="T63" fmla="*/ 584646 h 171"/>
              <a:gd name="T64" fmla="*/ 606091 w 171"/>
              <a:gd name="T65" fmla="*/ 613165 h 171"/>
              <a:gd name="T66" fmla="*/ 269374 w 171"/>
              <a:gd name="T67" fmla="*/ 470568 h 171"/>
              <a:gd name="T68" fmla="*/ 74826 w 171"/>
              <a:gd name="T69" fmla="*/ 613165 h 171"/>
              <a:gd name="T70" fmla="*/ 269374 w 171"/>
              <a:gd name="T71" fmla="*/ 748632 h 171"/>
              <a:gd name="T72" fmla="*/ 606091 w 171"/>
              <a:gd name="T73" fmla="*/ 613165 h 17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71" h="171">
                <a:moveTo>
                  <a:pt x="171" y="86"/>
                </a:moveTo>
                <a:cubicBezTo>
                  <a:pt x="171" y="66"/>
                  <a:pt x="152" y="57"/>
                  <a:pt x="137" y="58"/>
                </a:cubicBezTo>
                <a:cubicBezTo>
                  <a:pt x="121" y="58"/>
                  <a:pt x="106" y="65"/>
                  <a:pt x="94" y="78"/>
                </a:cubicBezTo>
                <a:cubicBezTo>
                  <a:pt x="106" y="66"/>
                  <a:pt x="113" y="50"/>
                  <a:pt x="114" y="34"/>
                </a:cubicBezTo>
                <a:cubicBezTo>
                  <a:pt x="114" y="20"/>
                  <a:pt x="105" y="0"/>
                  <a:pt x="85" y="0"/>
                </a:cubicBezTo>
                <a:cubicBezTo>
                  <a:pt x="65" y="0"/>
                  <a:pt x="57" y="20"/>
                  <a:pt x="57" y="34"/>
                </a:cubicBezTo>
                <a:cubicBezTo>
                  <a:pt x="58" y="50"/>
                  <a:pt x="65" y="66"/>
                  <a:pt x="77" y="78"/>
                </a:cubicBezTo>
                <a:cubicBezTo>
                  <a:pt x="65" y="65"/>
                  <a:pt x="50" y="58"/>
                  <a:pt x="34" y="58"/>
                </a:cubicBezTo>
                <a:cubicBezTo>
                  <a:pt x="19" y="57"/>
                  <a:pt x="0" y="66"/>
                  <a:pt x="0" y="86"/>
                </a:cubicBezTo>
                <a:cubicBezTo>
                  <a:pt x="0" y="106"/>
                  <a:pt x="19" y="114"/>
                  <a:pt x="34" y="114"/>
                </a:cubicBezTo>
                <a:cubicBezTo>
                  <a:pt x="50" y="114"/>
                  <a:pt x="65" y="106"/>
                  <a:pt x="77" y="94"/>
                </a:cubicBezTo>
                <a:cubicBezTo>
                  <a:pt x="65" y="106"/>
                  <a:pt x="58" y="121"/>
                  <a:pt x="57" y="137"/>
                </a:cubicBezTo>
                <a:cubicBezTo>
                  <a:pt x="57" y="152"/>
                  <a:pt x="65" y="171"/>
                  <a:pt x="85" y="171"/>
                </a:cubicBezTo>
                <a:cubicBezTo>
                  <a:pt x="105" y="171"/>
                  <a:pt x="114" y="152"/>
                  <a:pt x="113" y="137"/>
                </a:cubicBezTo>
                <a:cubicBezTo>
                  <a:pt x="113" y="121"/>
                  <a:pt x="106" y="106"/>
                  <a:pt x="94" y="94"/>
                </a:cubicBezTo>
                <a:cubicBezTo>
                  <a:pt x="106" y="106"/>
                  <a:pt x="121" y="114"/>
                  <a:pt x="137" y="114"/>
                </a:cubicBezTo>
                <a:cubicBezTo>
                  <a:pt x="152" y="114"/>
                  <a:pt x="171" y="106"/>
                  <a:pt x="171" y="86"/>
                </a:cubicBezTo>
                <a:close/>
                <a:moveTo>
                  <a:pt x="85" y="90"/>
                </a:moveTo>
                <a:cubicBezTo>
                  <a:pt x="74" y="102"/>
                  <a:pt x="66" y="117"/>
                  <a:pt x="66" y="135"/>
                </a:cubicBezTo>
                <a:cubicBezTo>
                  <a:pt x="66" y="146"/>
                  <a:pt x="72" y="161"/>
                  <a:pt x="85" y="161"/>
                </a:cubicBezTo>
                <a:cubicBezTo>
                  <a:pt x="99" y="161"/>
                  <a:pt x="105" y="146"/>
                  <a:pt x="105" y="135"/>
                </a:cubicBezTo>
                <a:cubicBezTo>
                  <a:pt x="105" y="117"/>
                  <a:pt x="97" y="102"/>
                  <a:pt x="85" y="90"/>
                </a:cubicBezTo>
                <a:close/>
                <a:moveTo>
                  <a:pt x="89" y="86"/>
                </a:moveTo>
                <a:cubicBezTo>
                  <a:pt x="101" y="97"/>
                  <a:pt x="117" y="105"/>
                  <a:pt x="135" y="105"/>
                </a:cubicBezTo>
                <a:cubicBezTo>
                  <a:pt x="146" y="105"/>
                  <a:pt x="161" y="99"/>
                  <a:pt x="161" y="86"/>
                </a:cubicBezTo>
                <a:cubicBezTo>
                  <a:pt x="161" y="72"/>
                  <a:pt x="146" y="66"/>
                  <a:pt x="135" y="66"/>
                </a:cubicBezTo>
                <a:cubicBezTo>
                  <a:pt x="117" y="66"/>
                  <a:pt x="101" y="74"/>
                  <a:pt x="89" y="86"/>
                </a:cubicBezTo>
                <a:close/>
                <a:moveTo>
                  <a:pt x="85" y="82"/>
                </a:moveTo>
                <a:cubicBezTo>
                  <a:pt x="97" y="70"/>
                  <a:pt x="105" y="54"/>
                  <a:pt x="105" y="36"/>
                </a:cubicBezTo>
                <a:cubicBezTo>
                  <a:pt x="105" y="25"/>
                  <a:pt x="99" y="10"/>
                  <a:pt x="85" y="10"/>
                </a:cubicBezTo>
                <a:cubicBezTo>
                  <a:pt x="72" y="10"/>
                  <a:pt x="66" y="25"/>
                  <a:pt x="66" y="36"/>
                </a:cubicBezTo>
                <a:cubicBezTo>
                  <a:pt x="66" y="54"/>
                  <a:pt x="74" y="70"/>
                  <a:pt x="85" y="82"/>
                </a:cubicBezTo>
                <a:close/>
                <a:moveTo>
                  <a:pt x="81" y="86"/>
                </a:moveTo>
                <a:cubicBezTo>
                  <a:pt x="69" y="74"/>
                  <a:pt x="54" y="66"/>
                  <a:pt x="36" y="66"/>
                </a:cubicBezTo>
                <a:cubicBezTo>
                  <a:pt x="25" y="66"/>
                  <a:pt x="10" y="72"/>
                  <a:pt x="10" y="86"/>
                </a:cubicBezTo>
                <a:cubicBezTo>
                  <a:pt x="10" y="99"/>
                  <a:pt x="25" y="105"/>
                  <a:pt x="36" y="105"/>
                </a:cubicBezTo>
                <a:cubicBezTo>
                  <a:pt x="54" y="105"/>
                  <a:pt x="69" y="97"/>
                  <a:pt x="81" y="86"/>
                </a:cubicBezTo>
                <a:close/>
              </a:path>
            </a:pathLst>
          </a:custGeom>
          <a:solidFill>
            <a:srgbClr val="00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9" name="Picture 94" descr="AG00157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38450"/>
            <a:ext cx="1066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0" name="Picture 95" descr="AG00157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2819607"/>
            <a:ext cx="1066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" name="Line 96"/>
          <p:cNvSpPr>
            <a:spLocks noChangeShapeType="1"/>
          </p:cNvSpPr>
          <p:nvPr/>
        </p:nvSpPr>
        <p:spPr bwMode="auto">
          <a:xfrm>
            <a:off x="6019800" y="1981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" name="Text Box 97"/>
          <p:cNvSpPr txBox="1">
            <a:spLocks noChangeArrowheads="1"/>
          </p:cNvSpPr>
          <p:nvPr/>
        </p:nvSpPr>
        <p:spPr bwMode="auto">
          <a:xfrm>
            <a:off x="6858000" y="15240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66"/>
                </a:solidFill>
                <a:latin typeface=".VnTime" panose="020B7200000000000000" pitchFamily="34" charset="0"/>
              </a:rPr>
              <a:t>Hoa</a:t>
            </a:r>
            <a:endParaRPr lang="en-US" altLang="en-US" sz="2800" dirty="0">
              <a:solidFill>
                <a:srgbClr val="000066"/>
              </a:solidFill>
              <a:latin typeface=".VnTime" panose="020B7200000000000000" pitchFamily="34" charset="0"/>
            </a:endParaRPr>
          </a:p>
        </p:txBody>
      </p:sp>
      <p:sp>
        <p:nvSpPr>
          <p:cNvPr id="223" name="Rectangle 98"/>
          <p:cNvSpPr>
            <a:spLocks noChangeArrowheads="1"/>
          </p:cNvSpPr>
          <p:nvPr/>
        </p:nvSpPr>
        <p:spPr bwMode="auto">
          <a:xfrm>
            <a:off x="2819400" y="1295400"/>
            <a:ext cx="1295400" cy="1219200"/>
          </a:xfrm>
          <a:prstGeom prst="rect">
            <a:avLst/>
          </a:prstGeom>
          <a:solidFill>
            <a:srgbClr val="333399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24" name="Freeform 99"/>
          <p:cNvSpPr>
            <a:spLocks/>
          </p:cNvSpPr>
          <p:nvPr/>
        </p:nvSpPr>
        <p:spPr bwMode="auto">
          <a:xfrm>
            <a:off x="2919413" y="2133600"/>
            <a:ext cx="357187" cy="349250"/>
          </a:xfrm>
          <a:custGeom>
            <a:avLst/>
            <a:gdLst>
              <a:gd name="T0" fmla="*/ 0 w 45"/>
              <a:gd name="T1" fmla="*/ 349250 h 45"/>
              <a:gd name="T2" fmla="*/ 15875 w 45"/>
              <a:gd name="T3" fmla="*/ 279400 h 45"/>
              <a:gd name="T4" fmla="*/ 142875 w 45"/>
              <a:gd name="T5" fmla="*/ 186267 h 45"/>
              <a:gd name="T6" fmla="*/ 142875 w 45"/>
              <a:gd name="T7" fmla="*/ 170744 h 45"/>
              <a:gd name="T8" fmla="*/ 71437 w 45"/>
              <a:gd name="T9" fmla="*/ 131939 h 45"/>
              <a:gd name="T10" fmla="*/ 103187 w 45"/>
              <a:gd name="T11" fmla="*/ 69850 h 45"/>
              <a:gd name="T12" fmla="*/ 174625 w 45"/>
              <a:gd name="T13" fmla="*/ 100894 h 45"/>
              <a:gd name="T14" fmla="*/ 333375 w 45"/>
              <a:gd name="T15" fmla="*/ 7761 h 45"/>
              <a:gd name="T16" fmla="*/ 349250 w 45"/>
              <a:gd name="T17" fmla="*/ 7761 h 45"/>
              <a:gd name="T18" fmla="*/ 349250 w 45"/>
              <a:gd name="T19" fmla="*/ 23283 h 45"/>
              <a:gd name="T20" fmla="*/ 254000 w 45"/>
              <a:gd name="T21" fmla="*/ 178506 h 45"/>
              <a:gd name="T22" fmla="*/ 285750 w 45"/>
              <a:gd name="T23" fmla="*/ 248356 h 45"/>
              <a:gd name="T24" fmla="*/ 222250 w 45"/>
              <a:gd name="T25" fmla="*/ 279400 h 45"/>
              <a:gd name="T26" fmla="*/ 182562 w 45"/>
              <a:gd name="T27" fmla="*/ 217311 h 45"/>
              <a:gd name="T28" fmla="*/ 166687 w 45"/>
              <a:gd name="T29" fmla="*/ 209550 h 45"/>
              <a:gd name="T30" fmla="*/ 71437 w 45"/>
              <a:gd name="T31" fmla="*/ 333728 h 45"/>
              <a:gd name="T32" fmla="*/ 0 w 45"/>
              <a:gd name="T33" fmla="*/ 349250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5" h="45">
                <a:moveTo>
                  <a:pt x="0" y="45"/>
                </a:moveTo>
                <a:cubicBezTo>
                  <a:pt x="2" y="42"/>
                  <a:pt x="1" y="39"/>
                  <a:pt x="2" y="36"/>
                </a:cubicBezTo>
                <a:cubicBezTo>
                  <a:pt x="5" y="29"/>
                  <a:pt x="10" y="25"/>
                  <a:pt x="18" y="24"/>
                </a:cubicBezTo>
                <a:cubicBezTo>
                  <a:pt x="19" y="24"/>
                  <a:pt x="19" y="22"/>
                  <a:pt x="18" y="22"/>
                </a:cubicBezTo>
                <a:cubicBezTo>
                  <a:pt x="13" y="23"/>
                  <a:pt x="11" y="21"/>
                  <a:pt x="9" y="17"/>
                </a:cubicBezTo>
                <a:cubicBezTo>
                  <a:pt x="8" y="15"/>
                  <a:pt x="9" y="10"/>
                  <a:pt x="13" y="9"/>
                </a:cubicBezTo>
                <a:cubicBezTo>
                  <a:pt x="15" y="12"/>
                  <a:pt x="17" y="13"/>
                  <a:pt x="22" y="13"/>
                </a:cubicBezTo>
                <a:cubicBezTo>
                  <a:pt x="29" y="13"/>
                  <a:pt x="39" y="4"/>
                  <a:pt x="42" y="1"/>
                </a:cubicBezTo>
                <a:cubicBezTo>
                  <a:pt x="43" y="1"/>
                  <a:pt x="44" y="0"/>
                  <a:pt x="44" y="1"/>
                </a:cubicBezTo>
                <a:cubicBezTo>
                  <a:pt x="45" y="1"/>
                  <a:pt x="44" y="2"/>
                  <a:pt x="44" y="3"/>
                </a:cubicBezTo>
                <a:cubicBezTo>
                  <a:pt x="41" y="7"/>
                  <a:pt x="32" y="16"/>
                  <a:pt x="32" y="23"/>
                </a:cubicBezTo>
                <a:cubicBezTo>
                  <a:pt x="32" y="28"/>
                  <a:pt x="33" y="30"/>
                  <a:pt x="36" y="32"/>
                </a:cubicBezTo>
                <a:cubicBezTo>
                  <a:pt x="35" y="36"/>
                  <a:pt x="30" y="37"/>
                  <a:pt x="28" y="36"/>
                </a:cubicBezTo>
                <a:cubicBezTo>
                  <a:pt x="24" y="35"/>
                  <a:pt x="22" y="32"/>
                  <a:pt x="23" y="28"/>
                </a:cubicBezTo>
                <a:cubicBezTo>
                  <a:pt x="23" y="27"/>
                  <a:pt x="21" y="26"/>
                  <a:pt x="21" y="27"/>
                </a:cubicBezTo>
                <a:cubicBezTo>
                  <a:pt x="20" y="35"/>
                  <a:pt x="16" y="40"/>
                  <a:pt x="9" y="43"/>
                </a:cubicBezTo>
                <a:cubicBezTo>
                  <a:pt x="6" y="44"/>
                  <a:pt x="3" y="43"/>
                  <a:pt x="0" y="45"/>
                </a:cubicBez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" name="Freeform 100"/>
          <p:cNvSpPr>
            <a:spLocks/>
          </p:cNvSpPr>
          <p:nvPr/>
        </p:nvSpPr>
        <p:spPr bwMode="auto">
          <a:xfrm>
            <a:off x="3657600" y="2089150"/>
            <a:ext cx="365125" cy="349250"/>
          </a:xfrm>
          <a:custGeom>
            <a:avLst/>
            <a:gdLst>
              <a:gd name="T0" fmla="*/ 7938 w 46"/>
              <a:gd name="T1" fmla="*/ 7761 h 45"/>
              <a:gd name="T2" fmla="*/ 15875 w 46"/>
              <a:gd name="T3" fmla="*/ 23283 h 45"/>
              <a:gd name="T4" fmla="*/ 103188 w 46"/>
              <a:gd name="T5" fmla="*/ 178506 h 45"/>
              <a:gd name="T6" fmla="*/ 71438 w 46"/>
              <a:gd name="T7" fmla="*/ 248356 h 45"/>
              <a:gd name="T8" fmla="*/ 134938 w 46"/>
              <a:gd name="T9" fmla="*/ 279400 h 45"/>
              <a:gd name="T10" fmla="*/ 174625 w 46"/>
              <a:gd name="T11" fmla="*/ 217311 h 45"/>
              <a:gd name="T12" fmla="*/ 190500 w 46"/>
              <a:gd name="T13" fmla="*/ 209550 h 45"/>
              <a:gd name="T14" fmla="*/ 285750 w 46"/>
              <a:gd name="T15" fmla="*/ 333728 h 45"/>
              <a:gd name="T16" fmla="*/ 365125 w 46"/>
              <a:gd name="T17" fmla="*/ 349250 h 45"/>
              <a:gd name="T18" fmla="*/ 341313 w 46"/>
              <a:gd name="T19" fmla="*/ 279400 h 45"/>
              <a:gd name="T20" fmla="*/ 222250 w 46"/>
              <a:gd name="T21" fmla="*/ 186267 h 45"/>
              <a:gd name="T22" fmla="*/ 222250 w 46"/>
              <a:gd name="T23" fmla="*/ 170744 h 45"/>
              <a:gd name="T24" fmla="*/ 285750 w 46"/>
              <a:gd name="T25" fmla="*/ 131939 h 45"/>
              <a:gd name="T26" fmla="*/ 261938 w 46"/>
              <a:gd name="T27" fmla="*/ 69850 h 45"/>
              <a:gd name="T28" fmla="*/ 182563 w 46"/>
              <a:gd name="T29" fmla="*/ 100894 h 45"/>
              <a:gd name="T30" fmla="*/ 23813 w 46"/>
              <a:gd name="T31" fmla="*/ 7761 h 45"/>
              <a:gd name="T32" fmla="*/ 7938 w 46"/>
              <a:gd name="T33" fmla="*/ 7761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6" h="45">
                <a:moveTo>
                  <a:pt x="1" y="1"/>
                </a:moveTo>
                <a:cubicBezTo>
                  <a:pt x="0" y="1"/>
                  <a:pt x="1" y="2"/>
                  <a:pt x="2" y="3"/>
                </a:cubicBezTo>
                <a:cubicBezTo>
                  <a:pt x="4" y="7"/>
                  <a:pt x="13" y="16"/>
                  <a:pt x="13" y="23"/>
                </a:cubicBezTo>
                <a:cubicBezTo>
                  <a:pt x="13" y="28"/>
                  <a:pt x="13" y="30"/>
                  <a:pt x="9" y="32"/>
                </a:cubicBezTo>
                <a:cubicBezTo>
                  <a:pt x="10" y="36"/>
                  <a:pt x="15" y="37"/>
                  <a:pt x="17" y="36"/>
                </a:cubicBezTo>
                <a:cubicBezTo>
                  <a:pt x="21" y="35"/>
                  <a:pt x="23" y="32"/>
                  <a:pt x="22" y="28"/>
                </a:cubicBezTo>
                <a:cubicBezTo>
                  <a:pt x="22" y="27"/>
                  <a:pt x="24" y="26"/>
                  <a:pt x="24" y="27"/>
                </a:cubicBezTo>
                <a:cubicBezTo>
                  <a:pt x="26" y="35"/>
                  <a:pt x="29" y="40"/>
                  <a:pt x="36" y="43"/>
                </a:cubicBezTo>
                <a:cubicBezTo>
                  <a:pt x="39" y="44"/>
                  <a:pt x="42" y="43"/>
                  <a:pt x="46" y="45"/>
                </a:cubicBezTo>
                <a:cubicBezTo>
                  <a:pt x="44" y="42"/>
                  <a:pt x="44" y="39"/>
                  <a:pt x="43" y="36"/>
                </a:cubicBezTo>
                <a:cubicBezTo>
                  <a:pt x="41" y="29"/>
                  <a:pt x="35" y="25"/>
                  <a:pt x="28" y="24"/>
                </a:cubicBezTo>
                <a:cubicBezTo>
                  <a:pt x="26" y="24"/>
                  <a:pt x="27" y="22"/>
                  <a:pt x="28" y="22"/>
                </a:cubicBezTo>
                <a:cubicBezTo>
                  <a:pt x="32" y="23"/>
                  <a:pt x="35" y="21"/>
                  <a:pt x="36" y="17"/>
                </a:cubicBezTo>
                <a:cubicBezTo>
                  <a:pt x="38" y="15"/>
                  <a:pt x="37" y="10"/>
                  <a:pt x="33" y="9"/>
                </a:cubicBezTo>
                <a:cubicBezTo>
                  <a:pt x="30" y="12"/>
                  <a:pt x="28" y="13"/>
                  <a:pt x="23" y="13"/>
                </a:cubicBezTo>
                <a:cubicBezTo>
                  <a:pt x="16" y="13"/>
                  <a:pt x="7" y="4"/>
                  <a:pt x="3" y="1"/>
                </a:cubicBezTo>
                <a:cubicBezTo>
                  <a:pt x="2" y="1"/>
                  <a:pt x="1" y="0"/>
                  <a:pt x="1" y="1"/>
                </a:cubicBez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" name="Freeform 101"/>
          <p:cNvSpPr>
            <a:spLocks/>
          </p:cNvSpPr>
          <p:nvPr/>
        </p:nvSpPr>
        <p:spPr bwMode="auto">
          <a:xfrm>
            <a:off x="3657600" y="1403350"/>
            <a:ext cx="357188" cy="349250"/>
          </a:xfrm>
          <a:custGeom>
            <a:avLst/>
            <a:gdLst>
              <a:gd name="T0" fmla="*/ 0 w 45"/>
              <a:gd name="T1" fmla="*/ 341489 h 45"/>
              <a:gd name="T2" fmla="*/ 15875 w 45"/>
              <a:gd name="T3" fmla="*/ 341489 h 45"/>
              <a:gd name="T4" fmla="*/ 174625 w 45"/>
              <a:gd name="T5" fmla="*/ 248356 h 45"/>
              <a:gd name="T6" fmla="*/ 254000 w 45"/>
              <a:gd name="T7" fmla="*/ 279400 h 45"/>
              <a:gd name="T8" fmla="*/ 277813 w 45"/>
              <a:gd name="T9" fmla="*/ 217311 h 45"/>
              <a:gd name="T10" fmla="*/ 214313 w 45"/>
              <a:gd name="T11" fmla="*/ 178506 h 45"/>
              <a:gd name="T12" fmla="*/ 214313 w 45"/>
              <a:gd name="T13" fmla="*/ 162983 h 45"/>
              <a:gd name="T14" fmla="*/ 333375 w 45"/>
              <a:gd name="T15" fmla="*/ 69850 h 45"/>
              <a:gd name="T16" fmla="*/ 357188 w 45"/>
              <a:gd name="T17" fmla="*/ 0 h 45"/>
              <a:gd name="T18" fmla="*/ 277813 w 45"/>
              <a:gd name="T19" fmla="*/ 15522 h 45"/>
              <a:gd name="T20" fmla="*/ 182563 w 45"/>
              <a:gd name="T21" fmla="*/ 139700 h 45"/>
              <a:gd name="T22" fmla="*/ 166688 w 45"/>
              <a:gd name="T23" fmla="*/ 131939 h 45"/>
              <a:gd name="T24" fmla="*/ 134938 w 45"/>
              <a:gd name="T25" fmla="*/ 69850 h 45"/>
              <a:gd name="T26" fmla="*/ 63500 w 45"/>
              <a:gd name="T27" fmla="*/ 100894 h 45"/>
              <a:gd name="T28" fmla="*/ 95250 w 45"/>
              <a:gd name="T29" fmla="*/ 170744 h 45"/>
              <a:gd name="T30" fmla="*/ 7938 w 45"/>
              <a:gd name="T31" fmla="*/ 325967 h 45"/>
              <a:gd name="T32" fmla="*/ 0 w 45"/>
              <a:gd name="T33" fmla="*/ 341489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5" h="45">
                <a:moveTo>
                  <a:pt x="0" y="44"/>
                </a:moveTo>
                <a:cubicBezTo>
                  <a:pt x="0" y="45"/>
                  <a:pt x="1" y="44"/>
                  <a:pt x="2" y="44"/>
                </a:cubicBezTo>
                <a:cubicBezTo>
                  <a:pt x="6" y="41"/>
                  <a:pt x="15" y="32"/>
                  <a:pt x="22" y="32"/>
                </a:cubicBezTo>
                <a:cubicBezTo>
                  <a:pt x="27" y="32"/>
                  <a:pt x="29" y="33"/>
                  <a:pt x="32" y="36"/>
                </a:cubicBezTo>
                <a:cubicBezTo>
                  <a:pt x="36" y="35"/>
                  <a:pt x="37" y="30"/>
                  <a:pt x="35" y="28"/>
                </a:cubicBezTo>
                <a:cubicBezTo>
                  <a:pt x="34" y="24"/>
                  <a:pt x="31" y="22"/>
                  <a:pt x="27" y="23"/>
                </a:cubicBezTo>
                <a:cubicBezTo>
                  <a:pt x="26" y="23"/>
                  <a:pt x="25" y="21"/>
                  <a:pt x="27" y="21"/>
                </a:cubicBezTo>
                <a:cubicBezTo>
                  <a:pt x="34" y="20"/>
                  <a:pt x="40" y="16"/>
                  <a:pt x="42" y="9"/>
                </a:cubicBezTo>
                <a:cubicBezTo>
                  <a:pt x="43" y="6"/>
                  <a:pt x="43" y="3"/>
                  <a:pt x="45" y="0"/>
                </a:cubicBezTo>
                <a:cubicBezTo>
                  <a:pt x="41" y="2"/>
                  <a:pt x="38" y="1"/>
                  <a:pt x="35" y="2"/>
                </a:cubicBezTo>
                <a:cubicBezTo>
                  <a:pt x="28" y="5"/>
                  <a:pt x="25" y="10"/>
                  <a:pt x="23" y="18"/>
                </a:cubicBezTo>
                <a:cubicBezTo>
                  <a:pt x="23" y="19"/>
                  <a:pt x="21" y="19"/>
                  <a:pt x="21" y="17"/>
                </a:cubicBezTo>
                <a:cubicBezTo>
                  <a:pt x="22" y="13"/>
                  <a:pt x="20" y="11"/>
                  <a:pt x="17" y="9"/>
                </a:cubicBezTo>
                <a:cubicBezTo>
                  <a:pt x="14" y="8"/>
                  <a:pt x="9" y="9"/>
                  <a:pt x="8" y="13"/>
                </a:cubicBezTo>
                <a:cubicBezTo>
                  <a:pt x="12" y="15"/>
                  <a:pt x="13" y="17"/>
                  <a:pt x="12" y="22"/>
                </a:cubicBezTo>
                <a:cubicBezTo>
                  <a:pt x="12" y="29"/>
                  <a:pt x="4" y="39"/>
                  <a:pt x="1" y="42"/>
                </a:cubicBezTo>
                <a:cubicBezTo>
                  <a:pt x="0" y="43"/>
                  <a:pt x="0" y="44"/>
                  <a:pt x="0" y="44"/>
                </a:cubicBez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" name="Freeform 102"/>
          <p:cNvSpPr>
            <a:spLocks/>
          </p:cNvSpPr>
          <p:nvPr/>
        </p:nvSpPr>
        <p:spPr bwMode="auto">
          <a:xfrm>
            <a:off x="2919413" y="1403350"/>
            <a:ext cx="357187" cy="349250"/>
          </a:xfrm>
          <a:custGeom>
            <a:avLst/>
            <a:gdLst>
              <a:gd name="T0" fmla="*/ 0 w 45"/>
              <a:gd name="T1" fmla="*/ 0 h 45"/>
              <a:gd name="T2" fmla="*/ 71437 w 45"/>
              <a:gd name="T3" fmla="*/ 15522 h 45"/>
              <a:gd name="T4" fmla="*/ 166687 w 45"/>
              <a:gd name="T5" fmla="*/ 139700 h 45"/>
              <a:gd name="T6" fmla="*/ 182562 w 45"/>
              <a:gd name="T7" fmla="*/ 131939 h 45"/>
              <a:gd name="T8" fmla="*/ 222250 w 45"/>
              <a:gd name="T9" fmla="*/ 69850 h 45"/>
              <a:gd name="T10" fmla="*/ 285750 w 45"/>
              <a:gd name="T11" fmla="*/ 100894 h 45"/>
              <a:gd name="T12" fmla="*/ 254000 w 45"/>
              <a:gd name="T13" fmla="*/ 170744 h 45"/>
              <a:gd name="T14" fmla="*/ 349250 w 45"/>
              <a:gd name="T15" fmla="*/ 325967 h 45"/>
              <a:gd name="T16" fmla="*/ 349250 w 45"/>
              <a:gd name="T17" fmla="*/ 341489 h 45"/>
              <a:gd name="T18" fmla="*/ 333375 w 45"/>
              <a:gd name="T19" fmla="*/ 341489 h 45"/>
              <a:gd name="T20" fmla="*/ 174625 w 45"/>
              <a:gd name="T21" fmla="*/ 248356 h 45"/>
              <a:gd name="T22" fmla="*/ 103187 w 45"/>
              <a:gd name="T23" fmla="*/ 279400 h 45"/>
              <a:gd name="T24" fmla="*/ 71437 w 45"/>
              <a:gd name="T25" fmla="*/ 217311 h 45"/>
              <a:gd name="T26" fmla="*/ 142875 w 45"/>
              <a:gd name="T27" fmla="*/ 178506 h 45"/>
              <a:gd name="T28" fmla="*/ 142875 w 45"/>
              <a:gd name="T29" fmla="*/ 162983 h 45"/>
              <a:gd name="T30" fmla="*/ 15875 w 45"/>
              <a:gd name="T31" fmla="*/ 69850 h 45"/>
              <a:gd name="T32" fmla="*/ 0 w 45"/>
              <a:gd name="T33" fmla="*/ 0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5" h="45">
                <a:moveTo>
                  <a:pt x="0" y="0"/>
                </a:moveTo>
                <a:cubicBezTo>
                  <a:pt x="3" y="2"/>
                  <a:pt x="6" y="1"/>
                  <a:pt x="9" y="2"/>
                </a:cubicBezTo>
                <a:cubicBezTo>
                  <a:pt x="16" y="5"/>
                  <a:pt x="20" y="10"/>
                  <a:pt x="21" y="18"/>
                </a:cubicBezTo>
                <a:cubicBezTo>
                  <a:pt x="21" y="19"/>
                  <a:pt x="23" y="19"/>
                  <a:pt x="23" y="17"/>
                </a:cubicBezTo>
                <a:cubicBezTo>
                  <a:pt x="22" y="13"/>
                  <a:pt x="24" y="11"/>
                  <a:pt x="28" y="9"/>
                </a:cubicBezTo>
                <a:cubicBezTo>
                  <a:pt x="30" y="8"/>
                  <a:pt x="35" y="9"/>
                  <a:pt x="36" y="13"/>
                </a:cubicBezTo>
                <a:cubicBezTo>
                  <a:pt x="33" y="15"/>
                  <a:pt x="32" y="17"/>
                  <a:pt x="32" y="22"/>
                </a:cubicBezTo>
                <a:cubicBezTo>
                  <a:pt x="32" y="29"/>
                  <a:pt x="41" y="39"/>
                  <a:pt x="44" y="42"/>
                </a:cubicBezTo>
                <a:cubicBezTo>
                  <a:pt x="44" y="43"/>
                  <a:pt x="45" y="44"/>
                  <a:pt x="44" y="44"/>
                </a:cubicBezTo>
                <a:cubicBezTo>
                  <a:pt x="44" y="45"/>
                  <a:pt x="43" y="44"/>
                  <a:pt x="42" y="44"/>
                </a:cubicBezTo>
                <a:cubicBezTo>
                  <a:pt x="39" y="41"/>
                  <a:pt x="29" y="32"/>
                  <a:pt x="22" y="32"/>
                </a:cubicBezTo>
                <a:cubicBezTo>
                  <a:pt x="17" y="32"/>
                  <a:pt x="15" y="33"/>
                  <a:pt x="13" y="36"/>
                </a:cubicBezTo>
                <a:cubicBezTo>
                  <a:pt x="9" y="35"/>
                  <a:pt x="8" y="30"/>
                  <a:pt x="9" y="28"/>
                </a:cubicBezTo>
                <a:cubicBezTo>
                  <a:pt x="11" y="24"/>
                  <a:pt x="13" y="22"/>
                  <a:pt x="18" y="23"/>
                </a:cubicBezTo>
                <a:cubicBezTo>
                  <a:pt x="19" y="23"/>
                  <a:pt x="19" y="21"/>
                  <a:pt x="18" y="21"/>
                </a:cubicBezTo>
                <a:cubicBezTo>
                  <a:pt x="10" y="20"/>
                  <a:pt x="5" y="16"/>
                  <a:pt x="2" y="9"/>
                </a:cubicBezTo>
                <a:cubicBezTo>
                  <a:pt x="1" y="6"/>
                  <a:pt x="2" y="3"/>
                  <a:pt x="0" y="0"/>
                </a:cubicBez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" name="Freeform 103"/>
          <p:cNvSpPr>
            <a:spLocks/>
          </p:cNvSpPr>
          <p:nvPr/>
        </p:nvSpPr>
        <p:spPr bwMode="auto">
          <a:xfrm>
            <a:off x="3352800" y="2041525"/>
            <a:ext cx="254000" cy="396875"/>
          </a:xfrm>
          <a:custGeom>
            <a:avLst/>
            <a:gdLst>
              <a:gd name="T0" fmla="*/ 137886 w 35"/>
              <a:gd name="T1" fmla="*/ 0 h 72"/>
              <a:gd name="T2" fmla="*/ 166914 w 35"/>
              <a:gd name="T3" fmla="*/ 159852 h 72"/>
              <a:gd name="T4" fmla="*/ 232229 w 35"/>
              <a:gd name="T5" fmla="*/ 159852 h 72"/>
              <a:gd name="T6" fmla="*/ 239486 w 35"/>
              <a:gd name="T7" fmla="*/ 231510 h 72"/>
              <a:gd name="T8" fmla="*/ 181429 w 35"/>
              <a:gd name="T9" fmla="*/ 242535 h 72"/>
              <a:gd name="T10" fmla="*/ 195943 w 35"/>
              <a:gd name="T11" fmla="*/ 286632 h 72"/>
              <a:gd name="T12" fmla="*/ 137886 w 35"/>
              <a:gd name="T13" fmla="*/ 380339 h 72"/>
              <a:gd name="T14" fmla="*/ 123371 w 35"/>
              <a:gd name="T15" fmla="*/ 396875 h 72"/>
              <a:gd name="T16" fmla="*/ 116114 w 35"/>
              <a:gd name="T17" fmla="*/ 380339 h 72"/>
              <a:gd name="T18" fmla="*/ 50800 w 35"/>
              <a:gd name="T19" fmla="*/ 286632 h 72"/>
              <a:gd name="T20" fmla="*/ 72571 w 35"/>
              <a:gd name="T21" fmla="*/ 242535 h 72"/>
              <a:gd name="T22" fmla="*/ 14514 w 35"/>
              <a:gd name="T23" fmla="*/ 231510 h 72"/>
              <a:gd name="T24" fmla="*/ 14514 w 35"/>
              <a:gd name="T25" fmla="*/ 159852 h 72"/>
              <a:gd name="T26" fmla="*/ 87086 w 35"/>
              <a:gd name="T27" fmla="*/ 159852 h 72"/>
              <a:gd name="T28" fmla="*/ 116114 w 35"/>
              <a:gd name="T29" fmla="*/ 0 h 72"/>
              <a:gd name="T30" fmla="*/ 137886 w 35"/>
              <a:gd name="T31" fmla="*/ 0 h 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" h="72">
                <a:moveTo>
                  <a:pt x="19" y="0"/>
                </a:moveTo>
                <a:cubicBezTo>
                  <a:pt x="19" y="10"/>
                  <a:pt x="20" y="22"/>
                  <a:pt x="23" y="29"/>
                </a:cubicBezTo>
                <a:cubicBezTo>
                  <a:pt x="25" y="25"/>
                  <a:pt x="30" y="26"/>
                  <a:pt x="32" y="29"/>
                </a:cubicBezTo>
                <a:cubicBezTo>
                  <a:pt x="34" y="31"/>
                  <a:pt x="35" y="38"/>
                  <a:pt x="33" y="42"/>
                </a:cubicBezTo>
                <a:cubicBezTo>
                  <a:pt x="31" y="46"/>
                  <a:pt x="27" y="46"/>
                  <a:pt x="25" y="44"/>
                </a:cubicBezTo>
                <a:cubicBezTo>
                  <a:pt x="27" y="46"/>
                  <a:pt x="28" y="49"/>
                  <a:pt x="27" y="52"/>
                </a:cubicBezTo>
                <a:cubicBezTo>
                  <a:pt x="27" y="56"/>
                  <a:pt x="20" y="61"/>
                  <a:pt x="19" y="69"/>
                </a:cubicBezTo>
                <a:cubicBezTo>
                  <a:pt x="18" y="71"/>
                  <a:pt x="18" y="72"/>
                  <a:pt x="17" y="72"/>
                </a:cubicBezTo>
                <a:cubicBezTo>
                  <a:pt x="17" y="72"/>
                  <a:pt x="17" y="71"/>
                  <a:pt x="16" y="69"/>
                </a:cubicBezTo>
                <a:cubicBezTo>
                  <a:pt x="14" y="61"/>
                  <a:pt x="8" y="56"/>
                  <a:pt x="7" y="52"/>
                </a:cubicBezTo>
                <a:cubicBezTo>
                  <a:pt x="7" y="49"/>
                  <a:pt x="8" y="46"/>
                  <a:pt x="10" y="44"/>
                </a:cubicBezTo>
                <a:cubicBezTo>
                  <a:pt x="7" y="46"/>
                  <a:pt x="4" y="46"/>
                  <a:pt x="2" y="42"/>
                </a:cubicBezTo>
                <a:cubicBezTo>
                  <a:pt x="0" y="38"/>
                  <a:pt x="1" y="31"/>
                  <a:pt x="2" y="29"/>
                </a:cubicBezTo>
                <a:cubicBezTo>
                  <a:pt x="5" y="26"/>
                  <a:pt x="10" y="25"/>
                  <a:pt x="12" y="29"/>
                </a:cubicBezTo>
                <a:cubicBezTo>
                  <a:pt x="15" y="22"/>
                  <a:pt x="16" y="10"/>
                  <a:pt x="16" y="0"/>
                </a:cubicBezTo>
                <a:lnTo>
                  <a:pt x="19" y="0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9" name="Freeform 104"/>
          <p:cNvSpPr>
            <a:spLocks/>
          </p:cNvSpPr>
          <p:nvPr/>
        </p:nvSpPr>
        <p:spPr bwMode="auto">
          <a:xfrm>
            <a:off x="2895600" y="1752600"/>
            <a:ext cx="454025" cy="295275"/>
          </a:xfrm>
          <a:custGeom>
            <a:avLst/>
            <a:gdLst>
              <a:gd name="T0" fmla="*/ 454025 w 72"/>
              <a:gd name="T1" fmla="*/ 160292 h 35"/>
              <a:gd name="T2" fmla="*/ 271154 w 72"/>
              <a:gd name="T3" fmla="*/ 194038 h 35"/>
              <a:gd name="T4" fmla="*/ 271154 w 72"/>
              <a:gd name="T5" fmla="*/ 278402 h 35"/>
              <a:gd name="T6" fmla="*/ 189177 w 72"/>
              <a:gd name="T7" fmla="*/ 278402 h 35"/>
              <a:gd name="T8" fmla="*/ 176565 w 72"/>
              <a:gd name="T9" fmla="*/ 210911 h 35"/>
              <a:gd name="T10" fmla="*/ 126118 w 72"/>
              <a:gd name="T11" fmla="*/ 236220 h 35"/>
              <a:gd name="T12" fmla="*/ 18918 w 72"/>
              <a:gd name="T13" fmla="*/ 160292 h 35"/>
              <a:gd name="T14" fmla="*/ 0 w 72"/>
              <a:gd name="T15" fmla="*/ 143419 h 35"/>
              <a:gd name="T16" fmla="*/ 18918 w 72"/>
              <a:gd name="T17" fmla="*/ 134983 h 35"/>
              <a:gd name="T18" fmla="*/ 126118 w 72"/>
              <a:gd name="T19" fmla="*/ 67491 h 35"/>
              <a:gd name="T20" fmla="*/ 176565 w 72"/>
              <a:gd name="T21" fmla="*/ 92801 h 35"/>
              <a:gd name="T22" fmla="*/ 189177 w 72"/>
              <a:gd name="T23" fmla="*/ 16873 h 35"/>
              <a:gd name="T24" fmla="*/ 271154 w 72"/>
              <a:gd name="T25" fmla="*/ 25309 h 35"/>
              <a:gd name="T26" fmla="*/ 271154 w 72"/>
              <a:gd name="T27" fmla="*/ 101237 h 35"/>
              <a:gd name="T28" fmla="*/ 454025 w 72"/>
              <a:gd name="T29" fmla="*/ 134983 h 35"/>
              <a:gd name="T30" fmla="*/ 454025 w 72"/>
              <a:gd name="T31" fmla="*/ 160292 h 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" h="35">
                <a:moveTo>
                  <a:pt x="72" y="19"/>
                </a:moveTo>
                <a:cubicBezTo>
                  <a:pt x="62" y="19"/>
                  <a:pt x="50" y="20"/>
                  <a:pt x="43" y="23"/>
                </a:cubicBezTo>
                <a:cubicBezTo>
                  <a:pt x="47" y="25"/>
                  <a:pt x="46" y="30"/>
                  <a:pt x="43" y="33"/>
                </a:cubicBezTo>
                <a:cubicBezTo>
                  <a:pt x="41" y="34"/>
                  <a:pt x="34" y="35"/>
                  <a:pt x="30" y="33"/>
                </a:cubicBezTo>
                <a:cubicBezTo>
                  <a:pt x="26" y="31"/>
                  <a:pt x="26" y="28"/>
                  <a:pt x="28" y="25"/>
                </a:cubicBezTo>
                <a:cubicBezTo>
                  <a:pt x="26" y="27"/>
                  <a:pt x="23" y="28"/>
                  <a:pt x="20" y="28"/>
                </a:cubicBezTo>
                <a:cubicBezTo>
                  <a:pt x="16" y="27"/>
                  <a:pt x="11" y="21"/>
                  <a:pt x="3" y="19"/>
                </a:cubicBezTo>
                <a:cubicBezTo>
                  <a:pt x="1" y="18"/>
                  <a:pt x="0" y="18"/>
                  <a:pt x="0" y="17"/>
                </a:cubicBezTo>
                <a:cubicBezTo>
                  <a:pt x="0" y="17"/>
                  <a:pt x="1" y="17"/>
                  <a:pt x="3" y="16"/>
                </a:cubicBezTo>
                <a:cubicBezTo>
                  <a:pt x="11" y="14"/>
                  <a:pt x="16" y="8"/>
                  <a:pt x="20" y="8"/>
                </a:cubicBezTo>
                <a:cubicBezTo>
                  <a:pt x="23" y="7"/>
                  <a:pt x="26" y="8"/>
                  <a:pt x="28" y="11"/>
                </a:cubicBezTo>
                <a:cubicBezTo>
                  <a:pt x="26" y="8"/>
                  <a:pt x="26" y="5"/>
                  <a:pt x="30" y="2"/>
                </a:cubicBezTo>
                <a:cubicBezTo>
                  <a:pt x="34" y="0"/>
                  <a:pt x="41" y="1"/>
                  <a:pt x="43" y="3"/>
                </a:cubicBezTo>
                <a:cubicBezTo>
                  <a:pt x="46" y="5"/>
                  <a:pt x="47" y="11"/>
                  <a:pt x="43" y="12"/>
                </a:cubicBezTo>
                <a:cubicBezTo>
                  <a:pt x="50" y="15"/>
                  <a:pt x="62" y="16"/>
                  <a:pt x="72" y="16"/>
                </a:cubicBezTo>
                <a:lnTo>
                  <a:pt x="72" y="19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" name="Freeform 105"/>
          <p:cNvSpPr>
            <a:spLocks/>
          </p:cNvSpPr>
          <p:nvPr/>
        </p:nvSpPr>
        <p:spPr bwMode="auto">
          <a:xfrm>
            <a:off x="3352800" y="1371600"/>
            <a:ext cx="254000" cy="485775"/>
          </a:xfrm>
          <a:custGeom>
            <a:avLst/>
            <a:gdLst>
              <a:gd name="T0" fmla="*/ 137886 w 35"/>
              <a:gd name="T1" fmla="*/ 485775 h 73"/>
              <a:gd name="T2" fmla="*/ 166914 w 35"/>
              <a:gd name="T3" fmla="*/ 292796 h 73"/>
              <a:gd name="T4" fmla="*/ 232229 w 35"/>
              <a:gd name="T5" fmla="*/ 286141 h 73"/>
              <a:gd name="T6" fmla="*/ 239486 w 35"/>
              <a:gd name="T7" fmla="*/ 199634 h 73"/>
              <a:gd name="T8" fmla="*/ 181429 w 35"/>
              <a:gd name="T9" fmla="*/ 186325 h 73"/>
              <a:gd name="T10" fmla="*/ 203200 w 35"/>
              <a:gd name="T11" fmla="*/ 139743 h 73"/>
              <a:gd name="T12" fmla="*/ 137886 w 35"/>
              <a:gd name="T13" fmla="*/ 19963 h 73"/>
              <a:gd name="T14" fmla="*/ 123371 w 35"/>
              <a:gd name="T15" fmla="*/ 0 h 73"/>
              <a:gd name="T16" fmla="*/ 116114 w 35"/>
              <a:gd name="T17" fmla="*/ 19963 h 73"/>
              <a:gd name="T18" fmla="*/ 50800 w 35"/>
              <a:gd name="T19" fmla="*/ 139743 h 73"/>
              <a:gd name="T20" fmla="*/ 72571 w 35"/>
              <a:gd name="T21" fmla="*/ 186325 h 73"/>
              <a:gd name="T22" fmla="*/ 14514 w 35"/>
              <a:gd name="T23" fmla="*/ 199634 h 73"/>
              <a:gd name="T24" fmla="*/ 14514 w 35"/>
              <a:gd name="T25" fmla="*/ 286141 h 73"/>
              <a:gd name="T26" fmla="*/ 87086 w 35"/>
              <a:gd name="T27" fmla="*/ 292796 h 73"/>
              <a:gd name="T28" fmla="*/ 116114 w 35"/>
              <a:gd name="T29" fmla="*/ 485775 h 73"/>
              <a:gd name="T30" fmla="*/ 137886 w 35"/>
              <a:gd name="T31" fmla="*/ 485775 h 7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" h="73">
                <a:moveTo>
                  <a:pt x="19" y="73"/>
                </a:moveTo>
                <a:cubicBezTo>
                  <a:pt x="19" y="63"/>
                  <a:pt x="20" y="50"/>
                  <a:pt x="23" y="44"/>
                </a:cubicBezTo>
                <a:cubicBezTo>
                  <a:pt x="25" y="47"/>
                  <a:pt x="30" y="46"/>
                  <a:pt x="32" y="43"/>
                </a:cubicBezTo>
                <a:cubicBezTo>
                  <a:pt x="34" y="41"/>
                  <a:pt x="35" y="34"/>
                  <a:pt x="33" y="30"/>
                </a:cubicBezTo>
                <a:cubicBezTo>
                  <a:pt x="31" y="27"/>
                  <a:pt x="27" y="26"/>
                  <a:pt x="25" y="28"/>
                </a:cubicBezTo>
                <a:cubicBezTo>
                  <a:pt x="27" y="26"/>
                  <a:pt x="28" y="24"/>
                  <a:pt x="28" y="21"/>
                </a:cubicBezTo>
                <a:cubicBezTo>
                  <a:pt x="27" y="16"/>
                  <a:pt x="20" y="11"/>
                  <a:pt x="19" y="3"/>
                </a:cubicBezTo>
                <a:cubicBezTo>
                  <a:pt x="18" y="1"/>
                  <a:pt x="18" y="0"/>
                  <a:pt x="17" y="0"/>
                </a:cubicBezTo>
                <a:cubicBezTo>
                  <a:pt x="17" y="0"/>
                  <a:pt x="17" y="1"/>
                  <a:pt x="16" y="3"/>
                </a:cubicBezTo>
                <a:cubicBezTo>
                  <a:pt x="14" y="11"/>
                  <a:pt x="8" y="16"/>
                  <a:pt x="7" y="21"/>
                </a:cubicBezTo>
                <a:cubicBezTo>
                  <a:pt x="7" y="24"/>
                  <a:pt x="8" y="26"/>
                  <a:pt x="10" y="28"/>
                </a:cubicBezTo>
                <a:cubicBezTo>
                  <a:pt x="7" y="26"/>
                  <a:pt x="4" y="27"/>
                  <a:pt x="2" y="30"/>
                </a:cubicBezTo>
                <a:cubicBezTo>
                  <a:pt x="0" y="34"/>
                  <a:pt x="1" y="41"/>
                  <a:pt x="2" y="43"/>
                </a:cubicBezTo>
                <a:cubicBezTo>
                  <a:pt x="5" y="46"/>
                  <a:pt x="10" y="47"/>
                  <a:pt x="12" y="44"/>
                </a:cubicBezTo>
                <a:cubicBezTo>
                  <a:pt x="15" y="50"/>
                  <a:pt x="16" y="63"/>
                  <a:pt x="16" y="73"/>
                </a:cubicBezTo>
                <a:lnTo>
                  <a:pt x="19" y="73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" name="Freeform 106"/>
          <p:cNvSpPr>
            <a:spLocks/>
          </p:cNvSpPr>
          <p:nvPr/>
        </p:nvSpPr>
        <p:spPr bwMode="auto">
          <a:xfrm>
            <a:off x="3530600" y="1752600"/>
            <a:ext cx="508000" cy="295275"/>
          </a:xfrm>
          <a:custGeom>
            <a:avLst/>
            <a:gdLst>
              <a:gd name="T0" fmla="*/ 0 w 72"/>
              <a:gd name="T1" fmla="*/ 160292 h 35"/>
              <a:gd name="T2" fmla="*/ 204611 w 72"/>
              <a:gd name="T3" fmla="*/ 194038 h 35"/>
              <a:gd name="T4" fmla="*/ 204611 w 72"/>
              <a:gd name="T5" fmla="*/ 278402 h 35"/>
              <a:gd name="T6" fmla="*/ 296333 w 72"/>
              <a:gd name="T7" fmla="*/ 278402 h 35"/>
              <a:gd name="T8" fmla="*/ 310444 w 72"/>
              <a:gd name="T9" fmla="*/ 210911 h 35"/>
              <a:gd name="T10" fmla="*/ 366889 w 72"/>
              <a:gd name="T11" fmla="*/ 236220 h 35"/>
              <a:gd name="T12" fmla="*/ 486833 w 72"/>
              <a:gd name="T13" fmla="*/ 160292 h 35"/>
              <a:gd name="T14" fmla="*/ 508000 w 72"/>
              <a:gd name="T15" fmla="*/ 143419 h 35"/>
              <a:gd name="T16" fmla="*/ 486833 w 72"/>
              <a:gd name="T17" fmla="*/ 134983 h 35"/>
              <a:gd name="T18" fmla="*/ 366889 w 72"/>
              <a:gd name="T19" fmla="*/ 67491 h 35"/>
              <a:gd name="T20" fmla="*/ 310444 w 72"/>
              <a:gd name="T21" fmla="*/ 92801 h 35"/>
              <a:gd name="T22" fmla="*/ 296333 w 72"/>
              <a:gd name="T23" fmla="*/ 16873 h 35"/>
              <a:gd name="T24" fmla="*/ 204611 w 72"/>
              <a:gd name="T25" fmla="*/ 25309 h 35"/>
              <a:gd name="T26" fmla="*/ 204611 w 72"/>
              <a:gd name="T27" fmla="*/ 101237 h 35"/>
              <a:gd name="T28" fmla="*/ 0 w 72"/>
              <a:gd name="T29" fmla="*/ 134983 h 35"/>
              <a:gd name="T30" fmla="*/ 0 w 72"/>
              <a:gd name="T31" fmla="*/ 160292 h 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" h="35">
                <a:moveTo>
                  <a:pt x="0" y="19"/>
                </a:moveTo>
                <a:cubicBezTo>
                  <a:pt x="9" y="19"/>
                  <a:pt x="22" y="20"/>
                  <a:pt x="29" y="23"/>
                </a:cubicBezTo>
                <a:cubicBezTo>
                  <a:pt x="25" y="25"/>
                  <a:pt x="26" y="30"/>
                  <a:pt x="29" y="33"/>
                </a:cubicBezTo>
                <a:cubicBezTo>
                  <a:pt x="31" y="34"/>
                  <a:pt x="38" y="35"/>
                  <a:pt x="42" y="33"/>
                </a:cubicBezTo>
                <a:cubicBezTo>
                  <a:pt x="45" y="31"/>
                  <a:pt x="46" y="28"/>
                  <a:pt x="44" y="25"/>
                </a:cubicBezTo>
                <a:cubicBezTo>
                  <a:pt x="46" y="27"/>
                  <a:pt x="49" y="28"/>
                  <a:pt x="52" y="28"/>
                </a:cubicBezTo>
                <a:cubicBezTo>
                  <a:pt x="56" y="27"/>
                  <a:pt x="61" y="21"/>
                  <a:pt x="69" y="19"/>
                </a:cubicBezTo>
                <a:cubicBezTo>
                  <a:pt x="71" y="18"/>
                  <a:pt x="72" y="18"/>
                  <a:pt x="72" y="17"/>
                </a:cubicBezTo>
                <a:cubicBezTo>
                  <a:pt x="72" y="17"/>
                  <a:pt x="71" y="17"/>
                  <a:pt x="69" y="16"/>
                </a:cubicBezTo>
                <a:cubicBezTo>
                  <a:pt x="61" y="14"/>
                  <a:pt x="56" y="8"/>
                  <a:pt x="52" y="8"/>
                </a:cubicBezTo>
                <a:cubicBezTo>
                  <a:pt x="49" y="7"/>
                  <a:pt x="46" y="8"/>
                  <a:pt x="44" y="11"/>
                </a:cubicBezTo>
                <a:cubicBezTo>
                  <a:pt x="46" y="8"/>
                  <a:pt x="45" y="5"/>
                  <a:pt x="42" y="2"/>
                </a:cubicBezTo>
                <a:cubicBezTo>
                  <a:pt x="38" y="0"/>
                  <a:pt x="31" y="1"/>
                  <a:pt x="29" y="3"/>
                </a:cubicBezTo>
                <a:cubicBezTo>
                  <a:pt x="26" y="5"/>
                  <a:pt x="25" y="11"/>
                  <a:pt x="29" y="12"/>
                </a:cubicBezTo>
                <a:cubicBezTo>
                  <a:pt x="22" y="15"/>
                  <a:pt x="9" y="16"/>
                  <a:pt x="0" y="16"/>
                </a:cubicBezTo>
                <a:lnTo>
                  <a:pt x="0" y="19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" name="Freeform 107"/>
          <p:cNvSpPr>
            <a:spLocks noEditPoints="1"/>
          </p:cNvSpPr>
          <p:nvPr/>
        </p:nvSpPr>
        <p:spPr bwMode="auto">
          <a:xfrm>
            <a:off x="2835275" y="1295400"/>
            <a:ext cx="1279525" cy="1219200"/>
          </a:xfrm>
          <a:custGeom>
            <a:avLst/>
            <a:gdLst>
              <a:gd name="T0" fmla="*/ 1279525 w 171"/>
              <a:gd name="T1" fmla="*/ 613165 h 171"/>
              <a:gd name="T2" fmla="*/ 1025117 w 171"/>
              <a:gd name="T3" fmla="*/ 413530 h 171"/>
              <a:gd name="T4" fmla="*/ 703365 w 171"/>
              <a:gd name="T5" fmla="*/ 556126 h 171"/>
              <a:gd name="T6" fmla="*/ 853017 w 171"/>
              <a:gd name="T7" fmla="*/ 242414 h 171"/>
              <a:gd name="T8" fmla="*/ 636021 w 171"/>
              <a:gd name="T9" fmla="*/ 0 h 171"/>
              <a:gd name="T10" fmla="*/ 426508 w 171"/>
              <a:gd name="T11" fmla="*/ 242414 h 171"/>
              <a:gd name="T12" fmla="*/ 576160 w 171"/>
              <a:gd name="T13" fmla="*/ 556126 h 171"/>
              <a:gd name="T14" fmla="*/ 254408 w 171"/>
              <a:gd name="T15" fmla="*/ 413530 h 171"/>
              <a:gd name="T16" fmla="*/ 0 w 171"/>
              <a:gd name="T17" fmla="*/ 613165 h 171"/>
              <a:gd name="T18" fmla="*/ 254408 w 171"/>
              <a:gd name="T19" fmla="*/ 812800 h 171"/>
              <a:gd name="T20" fmla="*/ 576160 w 171"/>
              <a:gd name="T21" fmla="*/ 670204 h 171"/>
              <a:gd name="T22" fmla="*/ 426508 w 171"/>
              <a:gd name="T23" fmla="*/ 976786 h 171"/>
              <a:gd name="T24" fmla="*/ 636021 w 171"/>
              <a:gd name="T25" fmla="*/ 1219200 h 171"/>
              <a:gd name="T26" fmla="*/ 845534 w 171"/>
              <a:gd name="T27" fmla="*/ 976786 h 171"/>
              <a:gd name="T28" fmla="*/ 703365 w 171"/>
              <a:gd name="T29" fmla="*/ 670204 h 171"/>
              <a:gd name="T30" fmla="*/ 1025117 w 171"/>
              <a:gd name="T31" fmla="*/ 812800 h 171"/>
              <a:gd name="T32" fmla="*/ 1279525 w 171"/>
              <a:gd name="T33" fmla="*/ 613165 h 171"/>
              <a:gd name="T34" fmla="*/ 636021 w 171"/>
              <a:gd name="T35" fmla="*/ 641684 h 171"/>
              <a:gd name="T36" fmla="*/ 493852 w 171"/>
              <a:gd name="T37" fmla="*/ 962526 h 171"/>
              <a:gd name="T38" fmla="*/ 636021 w 171"/>
              <a:gd name="T39" fmla="*/ 1147902 h 171"/>
              <a:gd name="T40" fmla="*/ 785673 w 171"/>
              <a:gd name="T41" fmla="*/ 962526 h 171"/>
              <a:gd name="T42" fmla="*/ 636021 w 171"/>
              <a:gd name="T43" fmla="*/ 641684 h 171"/>
              <a:gd name="T44" fmla="*/ 665952 w 171"/>
              <a:gd name="T45" fmla="*/ 613165 h 171"/>
              <a:gd name="T46" fmla="*/ 1010151 w 171"/>
              <a:gd name="T47" fmla="*/ 748632 h 171"/>
              <a:gd name="T48" fmla="*/ 1204699 w 171"/>
              <a:gd name="T49" fmla="*/ 613165 h 171"/>
              <a:gd name="T50" fmla="*/ 1010151 w 171"/>
              <a:gd name="T51" fmla="*/ 470568 h 171"/>
              <a:gd name="T52" fmla="*/ 665952 w 171"/>
              <a:gd name="T53" fmla="*/ 613165 h 171"/>
              <a:gd name="T54" fmla="*/ 636021 w 171"/>
              <a:gd name="T55" fmla="*/ 584646 h 171"/>
              <a:gd name="T56" fmla="*/ 785673 w 171"/>
              <a:gd name="T57" fmla="*/ 256674 h 171"/>
              <a:gd name="T58" fmla="*/ 636021 w 171"/>
              <a:gd name="T59" fmla="*/ 71298 h 171"/>
              <a:gd name="T60" fmla="*/ 493852 w 171"/>
              <a:gd name="T61" fmla="*/ 256674 h 171"/>
              <a:gd name="T62" fmla="*/ 636021 w 171"/>
              <a:gd name="T63" fmla="*/ 584646 h 171"/>
              <a:gd name="T64" fmla="*/ 606091 w 171"/>
              <a:gd name="T65" fmla="*/ 613165 h 171"/>
              <a:gd name="T66" fmla="*/ 269374 w 171"/>
              <a:gd name="T67" fmla="*/ 470568 h 171"/>
              <a:gd name="T68" fmla="*/ 74826 w 171"/>
              <a:gd name="T69" fmla="*/ 613165 h 171"/>
              <a:gd name="T70" fmla="*/ 269374 w 171"/>
              <a:gd name="T71" fmla="*/ 748632 h 171"/>
              <a:gd name="T72" fmla="*/ 606091 w 171"/>
              <a:gd name="T73" fmla="*/ 613165 h 17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71" h="171">
                <a:moveTo>
                  <a:pt x="171" y="86"/>
                </a:moveTo>
                <a:cubicBezTo>
                  <a:pt x="171" y="66"/>
                  <a:pt x="152" y="57"/>
                  <a:pt x="137" y="58"/>
                </a:cubicBezTo>
                <a:cubicBezTo>
                  <a:pt x="121" y="58"/>
                  <a:pt x="106" y="65"/>
                  <a:pt x="94" y="78"/>
                </a:cubicBezTo>
                <a:cubicBezTo>
                  <a:pt x="106" y="66"/>
                  <a:pt x="113" y="50"/>
                  <a:pt x="114" y="34"/>
                </a:cubicBezTo>
                <a:cubicBezTo>
                  <a:pt x="114" y="20"/>
                  <a:pt x="105" y="0"/>
                  <a:pt x="85" y="0"/>
                </a:cubicBezTo>
                <a:cubicBezTo>
                  <a:pt x="65" y="0"/>
                  <a:pt x="57" y="20"/>
                  <a:pt x="57" y="34"/>
                </a:cubicBezTo>
                <a:cubicBezTo>
                  <a:pt x="58" y="50"/>
                  <a:pt x="65" y="66"/>
                  <a:pt x="77" y="78"/>
                </a:cubicBezTo>
                <a:cubicBezTo>
                  <a:pt x="65" y="65"/>
                  <a:pt x="50" y="58"/>
                  <a:pt x="34" y="58"/>
                </a:cubicBezTo>
                <a:cubicBezTo>
                  <a:pt x="19" y="57"/>
                  <a:pt x="0" y="66"/>
                  <a:pt x="0" y="86"/>
                </a:cubicBezTo>
                <a:cubicBezTo>
                  <a:pt x="0" y="106"/>
                  <a:pt x="19" y="114"/>
                  <a:pt x="34" y="114"/>
                </a:cubicBezTo>
                <a:cubicBezTo>
                  <a:pt x="50" y="114"/>
                  <a:pt x="65" y="106"/>
                  <a:pt x="77" y="94"/>
                </a:cubicBezTo>
                <a:cubicBezTo>
                  <a:pt x="65" y="106"/>
                  <a:pt x="58" y="121"/>
                  <a:pt x="57" y="137"/>
                </a:cubicBezTo>
                <a:cubicBezTo>
                  <a:pt x="57" y="152"/>
                  <a:pt x="65" y="171"/>
                  <a:pt x="85" y="171"/>
                </a:cubicBezTo>
                <a:cubicBezTo>
                  <a:pt x="105" y="171"/>
                  <a:pt x="114" y="152"/>
                  <a:pt x="113" y="137"/>
                </a:cubicBezTo>
                <a:cubicBezTo>
                  <a:pt x="113" y="121"/>
                  <a:pt x="106" y="106"/>
                  <a:pt x="94" y="94"/>
                </a:cubicBezTo>
                <a:cubicBezTo>
                  <a:pt x="106" y="106"/>
                  <a:pt x="121" y="114"/>
                  <a:pt x="137" y="114"/>
                </a:cubicBezTo>
                <a:cubicBezTo>
                  <a:pt x="152" y="114"/>
                  <a:pt x="171" y="106"/>
                  <a:pt x="171" y="86"/>
                </a:cubicBezTo>
                <a:close/>
                <a:moveTo>
                  <a:pt x="85" y="90"/>
                </a:moveTo>
                <a:cubicBezTo>
                  <a:pt x="74" y="102"/>
                  <a:pt x="66" y="117"/>
                  <a:pt x="66" y="135"/>
                </a:cubicBezTo>
                <a:cubicBezTo>
                  <a:pt x="66" y="146"/>
                  <a:pt x="72" y="161"/>
                  <a:pt x="85" y="161"/>
                </a:cubicBezTo>
                <a:cubicBezTo>
                  <a:pt x="99" y="161"/>
                  <a:pt x="105" y="146"/>
                  <a:pt x="105" y="135"/>
                </a:cubicBezTo>
                <a:cubicBezTo>
                  <a:pt x="105" y="117"/>
                  <a:pt x="97" y="102"/>
                  <a:pt x="85" y="90"/>
                </a:cubicBezTo>
                <a:close/>
                <a:moveTo>
                  <a:pt x="89" y="86"/>
                </a:moveTo>
                <a:cubicBezTo>
                  <a:pt x="101" y="97"/>
                  <a:pt x="117" y="105"/>
                  <a:pt x="135" y="105"/>
                </a:cubicBezTo>
                <a:cubicBezTo>
                  <a:pt x="146" y="105"/>
                  <a:pt x="161" y="99"/>
                  <a:pt x="161" y="86"/>
                </a:cubicBezTo>
                <a:cubicBezTo>
                  <a:pt x="161" y="72"/>
                  <a:pt x="146" y="66"/>
                  <a:pt x="135" y="66"/>
                </a:cubicBezTo>
                <a:cubicBezTo>
                  <a:pt x="117" y="66"/>
                  <a:pt x="101" y="74"/>
                  <a:pt x="89" y="86"/>
                </a:cubicBezTo>
                <a:close/>
                <a:moveTo>
                  <a:pt x="85" y="82"/>
                </a:moveTo>
                <a:cubicBezTo>
                  <a:pt x="97" y="70"/>
                  <a:pt x="105" y="54"/>
                  <a:pt x="105" y="36"/>
                </a:cubicBezTo>
                <a:cubicBezTo>
                  <a:pt x="105" y="25"/>
                  <a:pt x="99" y="10"/>
                  <a:pt x="85" y="10"/>
                </a:cubicBezTo>
                <a:cubicBezTo>
                  <a:pt x="72" y="10"/>
                  <a:pt x="66" y="25"/>
                  <a:pt x="66" y="36"/>
                </a:cubicBezTo>
                <a:cubicBezTo>
                  <a:pt x="66" y="54"/>
                  <a:pt x="74" y="70"/>
                  <a:pt x="85" y="82"/>
                </a:cubicBezTo>
                <a:close/>
                <a:moveTo>
                  <a:pt x="81" y="86"/>
                </a:moveTo>
                <a:cubicBezTo>
                  <a:pt x="69" y="74"/>
                  <a:pt x="54" y="66"/>
                  <a:pt x="36" y="66"/>
                </a:cubicBezTo>
                <a:cubicBezTo>
                  <a:pt x="25" y="66"/>
                  <a:pt x="10" y="72"/>
                  <a:pt x="10" y="86"/>
                </a:cubicBezTo>
                <a:cubicBezTo>
                  <a:pt x="10" y="99"/>
                  <a:pt x="25" y="105"/>
                  <a:pt x="36" y="105"/>
                </a:cubicBezTo>
                <a:cubicBezTo>
                  <a:pt x="54" y="105"/>
                  <a:pt x="69" y="97"/>
                  <a:pt x="81" y="86"/>
                </a:cubicBezTo>
                <a:close/>
              </a:path>
            </a:pathLst>
          </a:custGeom>
          <a:solidFill>
            <a:srgbClr val="00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28709" y="5270726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11"/>
    </mc:Choice>
    <mc:Fallback xmlns="">
      <p:transition spd="slow" advTm="14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80" grpId="0" animBg="1"/>
      <p:bldP spid="181" grpId="0" animBg="1"/>
      <p:bldP spid="182" grpId="0"/>
      <p:bldP spid="183" grpId="0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21" grpId="0" animBg="1"/>
      <p:bldP spid="222" grpId="0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52016" y="3902900"/>
            <a:ext cx="60325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endParaRPr lang="en-US" sz="24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Text Box 143"/>
          <p:cNvSpPr txBox="1">
            <a:spLocks noChangeArrowheads="1"/>
          </p:cNvSpPr>
          <p:nvPr/>
        </p:nvSpPr>
        <p:spPr bwMode="auto">
          <a:xfrm rot="10800000" flipV="1">
            <a:off x="4816475" y="3048000"/>
            <a:ext cx="1603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66"/>
                </a:solidFill>
                <a:latin typeface=".VnTime" panose="020B7200000000000000" pitchFamily="34" charset="0"/>
              </a:rPr>
              <a:t>Nh¾c l¹i</a:t>
            </a:r>
          </a:p>
        </p:txBody>
      </p:sp>
      <p:sp>
        <p:nvSpPr>
          <p:cNvPr id="16" name="Text Box 144"/>
          <p:cNvSpPr txBox="1">
            <a:spLocks noChangeArrowheads="1"/>
          </p:cNvSpPr>
          <p:nvPr/>
        </p:nvSpPr>
        <p:spPr bwMode="auto">
          <a:xfrm rot="10754771" flipV="1">
            <a:off x="4886325" y="4953000"/>
            <a:ext cx="1679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66"/>
                </a:solidFill>
                <a:latin typeface=".VnTime" panose="020B7200000000000000" pitchFamily="34" charset="0"/>
              </a:rPr>
              <a:t>Xen kÏ</a:t>
            </a:r>
          </a:p>
        </p:txBody>
      </p:sp>
      <p:sp>
        <p:nvSpPr>
          <p:cNvPr id="17" name="Line 146"/>
          <p:cNvSpPr>
            <a:spLocks noChangeShapeType="1"/>
          </p:cNvSpPr>
          <p:nvPr/>
        </p:nvSpPr>
        <p:spPr bwMode="auto">
          <a:xfrm flipV="1">
            <a:off x="6264275" y="3124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47"/>
          <p:cNvSpPr>
            <a:spLocks noChangeShapeType="1"/>
          </p:cNvSpPr>
          <p:nvPr/>
        </p:nvSpPr>
        <p:spPr bwMode="auto">
          <a:xfrm flipH="1" flipV="1">
            <a:off x="6334125" y="5105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51"/>
          <p:cNvSpPr txBox="1">
            <a:spLocks noChangeArrowheads="1"/>
          </p:cNvSpPr>
          <p:nvPr/>
        </p:nvSpPr>
        <p:spPr bwMode="auto">
          <a:xfrm>
            <a:off x="-1181100" y="3922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2" name="Text Box 155"/>
          <p:cNvSpPr txBox="1">
            <a:spLocks noChangeArrowheads="1"/>
          </p:cNvSpPr>
          <p:nvPr/>
        </p:nvSpPr>
        <p:spPr bwMode="auto">
          <a:xfrm>
            <a:off x="-533400" y="48053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Text Box 157"/>
          <p:cNvSpPr txBox="1">
            <a:spLocks noChangeArrowheads="1"/>
          </p:cNvSpPr>
          <p:nvPr/>
        </p:nvSpPr>
        <p:spPr bwMode="auto">
          <a:xfrm>
            <a:off x="-1219200" y="51863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4" name="Group 159"/>
          <p:cNvGrpSpPr>
            <a:grpSpLocks/>
          </p:cNvGrpSpPr>
          <p:nvPr/>
        </p:nvGrpSpPr>
        <p:grpSpPr bwMode="auto">
          <a:xfrm>
            <a:off x="1685925" y="3733800"/>
            <a:ext cx="1295400" cy="1295400"/>
            <a:chOff x="576" y="1248"/>
            <a:chExt cx="2064" cy="1968"/>
          </a:xfrm>
        </p:grpSpPr>
        <p:sp>
          <p:nvSpPr>
            <p:cNvPr id="25" name="Rectangle 160"/>
            <p:cNvSpPr>
              <a:spLocks noChangeArrowheads="1"/>
            </p:cNvSpPr>
            <p:nvPr/>
          </p:nvSpPr>
          <p:spPr bwMode="auto">
            <a:xfrm>
              <a:off x="624" y="1296"/>
              <a:ext cx="1968" cy="192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6" name="AutoShape 161"/>
            <p:cNvSpPr>
              <a:spLocks noChangeArrowheads="1"/>
            </p:cNvSpPr>
            <p:nvPr/>
          </p:nvSpPr>
          <p:spPr bwMode="auto">
            <a:xfrm>
              <a:off x="576" y="1248"/>
              <a:ext cx="2064" cy="1968"/>
            </a:xfrm>
            <a:prstGeom prst="star4">
              <a:avLst>
                <a:gd name="adj" fmla="val 125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7" name="AutoShape 162"/>
            <p:cNvSpPr>
              <a:spLocks noChangeArrowheads="1"/>
            </p:cNvSpPr>
            <p:nvPr/>
          </p:nvSpPr>
          <p:spPr bwMode="auto">
            <a:xfrm>
              <a:off x="672" y="1344"/>
              <a:ext cx="432" cy="432"/>
            </a:xfrm>
            <a:prstGeom prst="flowChartConnector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8" name="AutoShape 163"/>
            <p:cNvSpPr>
              <a:spLocks noChangeArrowheads="1"/>
            </p:cNvSpPr>
            <p:nvPr/>
          </p:nvSpPr>
          <p:spPr bwMode="auto">
            <a:xfrm>
              <a:off x="2112" y="1344"/>
              <a:ext cx="432" cy="432"/>
            </a:xfrm>
            <a:prstGeom prst="flowChartConnector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9" name="AutoShape 164"/>
            <p:cNvSpPr>
              <a:spLocks noChangeArrowheads="1"/>
            </p:cNvSpPr>
            <p:nvPr/>
          </p:nvSpPr>
          <p:spPr bwMode="auto">
            <a:xfrm>
              <a:off x="2112" y="2736"/>
              <a:ext cx="432" cy="432"/>
            </a:xfrm>
            <a:prstGeom prst="flowChartConnector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0" name="AutoShape 165"/>
            <p:cNvSpPr>
              <a:spLocks noChangeArrowheads="1"/>
            </p:cNvSpPr>
            <p:nvPr/>
          </p:nvSpPr>
          <p:spPr bwMode="auto">
            <a:xfrm>
              <a:off x="672" y="2688"/>
              <a:ext cx="432" cy="432"/>
            </a:xfrm>
            <a:prstGeom prst="flowChartConnector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1" name="AutoShape 166"/>
            <p:cNvSpPr>
              <a:spLocks noChangeArrowheads="1"/>
            </p:cNvSpPr>
            <p:nvPr/>
          </p:nvSpPr>
          <p:spPr bwMode="auto">
            <a:xfrm>
              <a:off x="624" y="1344"/>
              <a:ext cx="1968" cy="1824"/>
            </a:xfrm>
            <a:prstGeom prst="star8">
              <a:avLst>
                <a:gd name="adj" fmla="val 38250"/>
              </a:avLst>
            </a:prstGeom>
            <a:solidFill>
              <a:srgbClr val="875D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32" name="AutoShape 167"/>
          <p:cNvSpPr>
            <a:spLocks noChangeArrowheads="1"/>
          </p:cNvSpPr>
          <p:nvPr/>
        </p:nvSpPr>
        <p:spPr bwMode="auto">
          <a:xfrm>
            <a:off x="1838325" y="3962400"/>
            <a:ext cx="990600" cy="914400"/>
          </a:xfrm>
          <a:prstGeom prst="sun">
            <a:avLst>
              <a:gd name="adj" fmla="val 25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33" name="Group 168"/>
          <p:cNvGrpSpPr>
            <a:grpSpLocks/>
          </p:cNvGrpSpPr>
          <p:nvPr/>
        </p:nvGrpSpPr>
        <p:grpSpPr bwMode="auto">
          <a:xfrm>
            <a:off x="4124325" y="3733800"/>
            <a:ext cx="1295400" cy="1295400"/>
            <a:chOff x="576" y="1248"/>
            <a:chExt cx="2064" cy="1968"/>
          </a:xfrm>
        </p:grpSpPr>
        <p:sp>
          <p:nvSpPr>
            <p:cNvPr id="34" name="Rectangle 169"/>
            <p:cNvSpPr>
              <a:spLocks noChangeArrowheads="1"/>
            </p:cNvSpPr>
            <p:nvPr/>
          </p:nvSpPr>
          <p:spPr bwMode="auto">
            <a:xfrm>
              <a:off x="624" y="1296"/>
              <a:ext cx="1968" cy="192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5" name="AutoShape 170"/>
            <p:cNvSpPr>
              <a:spLocks noChangeArrowheads="1"/>
            </p:cNvSpPr>
            <p:nvPr/>
          </p:nvSpPr>
          <p:spPr bwMode="auto">
            <a:xfrm>
              <a:off x="576" y="1248"/>
              <a:ext cx="2064" cy="1968"/>
            </a:xfrm>
            <a:prstGeom prst="star4">
              <a:avLst>
                <a:gd name="adj" fmla="val 125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6" name="AutoShape 171"/>
            <p:cNvSpPr>
              <a:spLocks noChangeArrowheads="1"/>
            </p:cNvSpPr>
            <p:nvPr/>
          </p:nvSpPr>
          <p:spPr bwMode="auto">
            <a:xfrm>
              <a:off x="672" y="1344"/>
              <a:ext cx="432" cy="432"/>
            </a:xfrm>
            <a:prstGeom prst="flowChartConnector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7" name="AutoShape 172"/>
            <p:cNvSpPr>
              <a:spLocks noChangeArrowheads="1"/>
            </p:cNvSpPr>
            <p:nvPr/>
          </p:nvSpPr>
          <p:spPr bwMode="auto">
            <a:xfrm>
              <a:off x="2112" y="1344"/>
              <a:ext cx="432" cy="432"/>
            </a:xfrm>
            <a:prstGeom prst="flowChartConnector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8" name="AutoShape 173"/>
            <p:cNvSpPr>
              <a:spLocks noChangeArrowheads="1"/>
            </p:cNvSpPr>
            <p:nvPr/>
          </p:nvSpPr>
          <p:spPr bwMode="auto">
            <a:xfrm>
              <a:off x="2112" y="2736"/>
              <a:ext cx="432" cy="432"/>
            </a:xfrm>
            <a:prstGeom prst="flowChartConnector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9" name="AutoShape 174"/>
            <p:cNvSpPr>
              <a:spLocks noChangeArrowheads="1"/>
            </p:cNvSpPr>
            <p:nvPr/>
          </p:nvSpPr>
          <p:spPr bwMode="auto">
            <a:xfrm>
              <a:off x="672" y="2688"/>
              <a:ext cx="432" cy="432"/>
            </a:xfrm>
            <a:prstGeom prst="flowChartConnector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0" name="AutoShape 175"/>
            <p:cNvSpPr>
              <a:spLocks noChangeArrowheads="1"/>
            </p:cNvSpPr>
            <p:nvPr/>
          </p:nvSpPr>
          <p:spPr bwMode="auto">
            <a:xfrm>
              <a:off x="624" y="1344"/>
              <a:ext cx="1968" cy="1824"/>
            </a:xfrm>
            <a:prstGeom prst="star8">
              <a:avLst>
                <a:gd name="adj" fmla="val 38250"/>
              </a:avLst>
            </a:prstGeom>
            <a:solidFill>
              <a:srgbClr val="875D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41" name="AutoShape 176"/>
          <p:cNvSpPr>
            <a:spLocks noChangeArrowheads="1"/>
          </p:cNvSpPr>
          <p:nvPr/>
        </p:nvSpPr>
        <p:spPr bwMode="auto">
          <a:xfrm>
            <a:off x="4276725" y="3962400"/>
            <a:ext cx="990600" cy="914400"/>
          </a:xfrm>
          <a:prstGeom prst="sun">
            <a:avLst>
              <a:gd name="adj" fmla="val 25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5343525" y="3733800"/>
            <a:ext cx="1292225" cy="1296988"/>
          </a:xfrm>
          <a:prstGeom prst="rect">
            <a:avLst/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65"/>
          <p:cNvSpPr>
            <a:spLocks noChangeArrowheads="1"/>
          </p:cNvSpPr>
          <p:nvPr/>
        </p:nvSpPr>
        <p:spPr bwMode="auto">
          <a:xfrm>
            <a:off x="5343525" y="3735388"/>
            <a:ext cx="1301750" cy="12192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4" name="AutoShape 134"/>
          <p:cNvSpPr>
            <a:spLocks noChangeArrowheads="1"/>
          </p:cNvSpPr>
          <p:nvPr/>
        </p:nvSpPr>
        <p:spPr bwMode="auto">
          <a:xfrm rot="16200000">
            <a:off x="5262563" y="4119562"/>
            <a:ext cx="661988" cy="500063"/>
          </a:xfrm>
          <a:custGeom>
            <a:avLst/>
            <a:gdLst>
              <a:gd name="T0" fmla="*/ 12915754 w 21600"/>
              <a:gd name="T1" fmla="*/ 1964785 h 21600"/>
              <a:gd name="T2" fmla="*/ 3482271 w 21600"/>
              <a:gd name="T3" fmla="*/ 9702611 h 21600"/>
              <a:gd name="T4" fmla="*/ 12915754 w 21600"/>
              <a:gd name="T5" fmla="*/ 19405223 h 21600"/>
              <a:gd name="T6" fmla="*/ 22206541 w 21600"/>
              <a:gd name="T7" fmla="*/ 970261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5" name="AutoShape 134"/>
          <p:cNvSpPr>
            <a:spLocks noChangeArrowheads="1"/>
          </p:cNvSpPr>
          <p:nvPr/>
        </p:nvSpPr>
        <p:spPr bwMode="auto">
          <a:xfrm rot="11066111">
            <a:off x="5648325" y="4495800"/>
            <a:ext cx="609600" cy="534988"/>
          </a:xfrm>
          <a:custGeom>
            <a:avLst/>
            <a:gdLst>
              <a:gd name="T0" fmla="*/ 11893635 w 21600"/>
              <a:gd name="T1" fmla="*/ 2102007 h 21600"/>
              <a:gd name="T2" fmla="*/ 3206694 w 21600"/>
              <a:gd name="T3" fmla="*/ 10380253 h 21600"/>
              <a:gd name="T4" fmla="*/ 11893635 w 21600"/>
              <a:gd name="T5" fmla="*/ 20760507 h 21600"/>
              <a:gd name="T6" fmla="*/ 20449173 w 21600"/>
              <a:gd name="T7" fmla="*/ 1038025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46" name="AutoShape 134"/>
          <p:cNvSpPr>
            <a:spLocks noChangeArrowheads="1"/>
          </p:cNvSpPr>
          <p:nvPr/>
        </p:nvSpPr>
        <p:spPr bwMode="auto">
          <a:xfrm rot="5685818">
            <a:off x="6015832" y="4131468"/>
            <a:ext cx="685800" cy="500063"/>
          </a:xfrm>
          <a:custGeom>
            <a:avLst/>
            <a:gdLst>
              <a:gd name="T0" fmla="*/ 13380339 w 21600"/>
              <a:gd name="T1" fmla="*/ 1964785 h 21600"/>
              <a:gd name="T2" fmla="*/ 3607530 w 21600"/>
              <a:gd name="T3" fmla="*/ 9702611 h 21600"/>
              <a:gd name="T4" fmla="*/ 13380339 w 21600"/>
              <a:gd name="T5" fmla="*/ 19405223 h 21600"/>
              <a:gd name="T6" fmla="*/ 23005320 w 21600"/>
              <a:gd name="T7" fmla="*/ 970261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47" name="AutoShape 134"/>
          <p:cNvSpPr>
            <a:spLocks noChangeArrowheads="1"/>
          </p:cNvSpPr>
          <p:nvPr/>
        </p:nvSpPr>
        <p:spPr bwMode="auto">
          <a:xfrm>
            <a:off x="5648325" y="3733800"/>
            <a:ext cx="625475" cy="534988"/>
          </a:xfrm>
          <a:custGeom>
            <a:avLst/>
            <a:gdLst>
              <a:gd name="T0" fmla="*/ 12203365 w 21600"/>
              <a:gd name="T1" fmla="*/ 2102007 h 21600"/>
              <a:gd name="T2" fmla="*/ 3290201 w 21600"/>
              <a:gd name="T3" fmla="*/ 10380253 h 21600"/>
              <a:gd name="T4" fmla="*/ 12203365 w 21600"/>
              <a:gd name="T5" fmla="*/ 20760507 h 21600"/>
              <a:gd name="T6" fmla="*/ 20981704 w 21600"/>
              <a:gd name="T7" fmla="*/ 1038025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AutoShape 85"/>
          <p:cNvSpPr>
            <a:spLocks noChangeArrowheads="1"/>
          </p:cNvSpPr>
          <p:nvPr/>
        </p:nvSpPr>
        <p:spPr bwMode="auto">
          <a:xfrm>
            <a:off x="5572125" y="3962400"/>
            <a:ext cx="762000" cy="841375"/>
          </a:xfrm>
          <a:prstGeom prst="star4">
            <a:avLst>
              <a:gd name="adj" fmla="val 1835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15"/>
          <p:cNvSpPr>
            <a:spLocks noChangeArrowheads="1"/>
          </p:cNvSpPr>
          <p:nvPr/>
        </p:nvSpPr>
        <p:spPr bwMode="auto">
          <a:xfrm>
            <a:off x="2905125" y="3735388"/>
            <a:ext cx="1292225" cy="1295400"/>
          </a:xfrm>
          <a:prstGeom prst="rect">
            <a:avLst/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65"/>
          <p:cNvSpPr>
            <a:spLocks noChangeArrowheads="1"/>
          </p:cNvSpPr>
          <p:nvPr/>
        </p:nvSpPr>
        <p:spPr bwMode="auto">
          <a:xfrm>
            <a:off x="2905125" y="3735388"/>
            <a:ext cx="1301750" cy="12192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1" name="AutoShape 134"/>
          <p:cNvSpPr>
            <a:spLocks noChangeArrowheads="1"/>
          </p:cNvSpPr>
          <p:nvPr/>
        </p:nvSpPr>
        <p:spPr bwMode="auto">
          <a:xfrm rot="16200000">
            <a:off x="2824163" y="4119562"/>
            <a:ext cx="661988" cy="500063"/>
          </a:xfrm>
          <a:custGeom>
            <a:avLst/>
            <a:gdLst>
              <a:gd name="T0" fmla="*/ 12915754 w 21600"/>
              <a:gd name="T1" fmla="*/ 1964785 h 21600"/>
              <a:gd name="T2" fmla="*/ 3482271 w 21600"/>
              <a:gd name="T3" fmla="*/ 9702611 h 21600"/>
              <a:gd name="T4" fmla="*/ 12915754 w 21600"/>
              <a:gd name="T5" fmla="*/ 19405223 h 21600"/>
              <a:gd name="T6" fmla="*/ 22206541 w 21600"/>
              <a:gd name="T7" fmla="*/ 970261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2" name="AutoShape 134"/>
          <p:cNvSpPr>
            <a:spLocks noChangeArrowheads="1"/>
          </p:cNvSpPr>
          <p:nvPr/>
        </p:nvSpPr>
        <p:spPr bwMode="auto">
          <a:xfrm rot="11066111">
            <a:off x="3209925" y="4495800"/>
            <a:ext cx="609600" cy="534988"/>
          </a:xfrm>
          <a:custGeom>
            <a:avLst/>
            <a:gdLst>
              <a:gd name="T0" fmla="*/ 11893635 w 21600"/>
              <a:gd name="T1" fmla="*/ 2102007 h 21600"/>
              <a:gd name="T2" fmla="*/ 3206694 w 21600"/>
              <a:gd name="T3" fmla="*/ 10380253 h 21600"/>
              <a:gd name="T4" fmla="*/ 11893635 w 21600"/>
              <a:gd name="T5" fmla="*/ 20760507 h 21600"/>
              <a:gd name="T6" fmla="*/ 20449173 w 21600"/>
              <a:gd name="T7" fmla="*/ 1038025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53" name="AutoShape 134"/>
          <p:cNvSpPr>
            <a:spLocks noChangeArrowheads="1"/>
          </p:cNvSpPr>
          <p:nvPr/>
        </p:nvSpPr>
        <p:spPr bwMode="auto">
          <a:xfrm rot="5685818">
            <a:off x="3577432" y="4131468"/>
            <a:ext cx="685800" cy="500063"/>
          </a:xfrm>
          <a:custGeom>
            <a:avLst/>
            <a:gdLst>
              <a:gd name="T0" fmla="*/ 13380339 w 21600"/>
              <a:gd name="T1" fmla="*/ 1964785 h 21600"/>
              <a:gd name="T2" fmla="*/ 3607530 w 21600"/>
              <a:gd name="T3" fmla="*/ 9702611 h 21600"/>
              <a:gd name="T4" fmla="*/ 13380339 w 21600"/>
              <a:gd name="T5" fmla="*/ 19405223 h 21600"/>
              <a:gd name="T6" fmla="*/ 23005320 w 21600"/>
              <a:gd name="T7" fmla="*/ 970261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54" name="AutoShape 134"/>
          <p:cNvSpPr>
            <a:spLocks noChangeArrowheads="1"/>
          </p:cNvSpPr>
          <p:nvPr/>
        </p:nvSpPr>
        <p:spPr bwMode="auto">
          <a:xfrm>
            <a:off x="3209925" y="3733800"/>
            <a:ext cx="625475" cy="534988"/>
          </a:xfrm>
          <a:custGeom>
            <a:avLst/>
            <a:gdLst>
              <a:gd name="T0" fmla="*/ 12203365 w 21600"/>
              <a:gd name="T1" fmla="*/ 2102007 h 21600"/>
              <a:gd name="T2" fmla="*/ 3290201 w 21600"/>
              <a:gd name="T3" fmla="*/ 10380253 h 21600"/>
              <a:gd name="T4" fmla="*/ 12203365 w 21600"/>
              <a:gd name="T5" fmla="*/ 20760507 h 21600"/>
              <a:gd name="T6" fmla="*/ 20981704 w 21600"/>
              <a:gd name="T7" fmla="*/ 1038025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AutoShape 85"/>
          <p:cNvSpPr>
            <a:spLocks noChangeArrowheads="1"/>
          </p:cNvSpPr>
          <p:nvPr/>
        </p:nvSpPr>
        <p:spPr bwMode="auto">
          <a:xfrm>
            <a:off x="3133725" y="3962400"/>
            <a:ext cx="762000" cy="841375"/>
          </a:xfrm>
          <a:prstGeom prst="star4">
            <a:avLst>
              <a:gd name="adj" fmla="val 1835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6" name="Line 202"/>
          <p:cNvSpPr>
            <a:spLocks noChangeShapeType="1"/>
          </p:cNvSpPr>
          <p:nvPr/>
        </p:nvSpPr>
        <p:spPr bwMode="auto">
          <a:xfrm>
            <a:off x="1692275" y="37338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Rectangle 244"/>
          <p:cNvSpPr>
            <a:spLocks noChangeArrowheads="1"/>
          </p:cNvSpPr>
          <p:nvPr/>
        </p:nvSpPr>
        <p:spPr bwMode="auto">
          <a:xfrm>
            <a:off x="1692275" y="1752600"/>
            <a:ext cx="1295400" cy="1219200"/>
          </a:xfrm>
          <a:prstGeom prst="rect">
            <a:avLst/>
          </a:prstGeom>
          <a:solidFill>
            <a:srgbClr val="3333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" name="Freeform 245"/>
          <p:cNvSpPr>
            <a:spLocks/>
          </p:cNvSpPr>
          <p:nvPr/>
        </p:nvSpPr>
        <p:spPr bwMode="auto">
          <a:xfrm>
            <a:off x="1792288" y="2590800"/>
            <a:ext cx="357187" cy="349250"/>
          </a:xfrm>
          <a:custGeom>
            <a:avLst/>
            <a:gdLst>
              <a:gd name="T0" fmla="*/ 0 w 45"/>
              <a:gd name="T1" fmla="*/ 349250 h 45"/>
              <a:gd name="T2" fmla="*/ 15875 w 45"/>
              <a:gd name="T3" fmla="*/ 279400 h 45"/>
              <a:gd name="T4" fmla="*/ 142875 w 45"/>
              <a:gd name="T5" fmla="*/ 186267 h 45"/>
              <a:gd name="T6" fmla="*/ 142875 w 45"/>
              <a:gd name="T7" fmla="*/ 170744 h 45"/>
              <a:gd name="T8" fmla="*/ 71437 w 45"/>
              <a:gd name="T9" fmla="*/ 131939 h 45"/>
              <a:gd name="T10" fmla="*/ 103187 w 45"/>
              <a:gd name="T11" fmla="*/ 69850 h 45"/>
              <a:gd name="T12" fmla="*/ 174625 w 45"/>
              <a:gd name="T13" fmla="*/ 100894 h 45"/>
              <a:gd name="T14" fmla="*/ 333375 w 45"/>
              <a:gd name="T15" fmla="*/ 7761 h 45"/>
              <a:gd name="T16" fmla="*/ 349250 w 45"/>
              <a:gd name="T17" fmla="*/ 7761 h 45"/>
              <a:gd name="T18" fmla="*/ 349250 w 45"/>
              <a:gd name="T19" fmla="*/ 23283 h 45"/>
              <a:gd name="T20" fmla="*/ 254000 w 45"/>
              <a:gd name="T21" fmla="*/ 178506 h 45"/>
              <a:gd name="T22" fmla="*/ 285750 w 45"/>
              <a:gd name="T23" fmla="*/ 248356 h 45"/>
              <a:gd name="T24" fmla="*/ 222250 w 45"/>
              <a:gd name="T25" fmla="*/ 279400 h 45"/>
              <a:gd name="T26" fmla="*/ 182562 w 45"/>
              <a:gd name="T27" fmla="*/ 217311 h 45"/>
              <a:gd name="T28" fmla="*/ 166687 w 45"/>
              <a:gd name="T29" fmla="*/ 209550 h 45"/>
              <a:gd name="T30" fmla="*/ 71437 w 45"/>
              <a:gd name="T31" fmla="*/ 333728 h 45"/>
              <a:gd name="T32" fmla="*/ 0 w 45"/>
              <a:gd name="T33" fmla="*/ 349250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5" h="45">
                <a:moveTo>
                  <a:pt x="0" y="45"/>
                </a:moveTo>
                <a:cubicBezTo>
                  <a:pt x="2" y="42"/>
                  <a:pt x="1" y="39"/>
                  <a:pt x="2" y="36"/>
                </a:cubicBezTo>
                <a:cubicBezTo>
                  <a:pt x="5" y="29"/>
                  <a:pt x="10" y="25"/>
                  <a:pt x="18" y="24"/>
                </a:cubicBezTo>
                <a:cubicBezTo>
                  <a:pt x="19" y="24"/>
                  <a:pt x="19" y="22"/>
                  <a:pt x="18" y="22"/>
                </a:cubicBezTo>
                <a:cubicBezTo>
                  <a:pt x="13" y="23"/>
                  <a:pt x="11" y="21"/>
                  <a:pt x="9" y="17"/>
                </a:cubicBezTo>
                <a:cubicBezTo>
                  <a:pt x="8" y="15"/>
                  <a:pt x="9" y="10"/>
                  <a:pt x="13" y="9"/>
                </a:cubicBezTo>
                <a:cubicBezTo>
                  <a:pt x="15" y="12"/>
                  <a:pt x="17" y="13"/>
                  <a:pt x="22" y="13"/>
                </a:cubicBezTo>
                <a:cubicBezTo>
                  <a:pt x="29" y="13"/>
                  <a:pt x="39" y="4"/>
                  <a:pt x="42" y="1"/>
                </a:cubicBezTo>
                <a:cubicBezTo>
                  <a:pt x="43" y="1"/>
                  <a:pt x="44" y="0"/>
                  <a:pt x="44" y="1"/>
                </a:cubicBezTo>
                <a:cubicBezTo>
                  <a:pt x="45" y="1"/>
                  <a:pt x="44" y="2"/>
                  <a:pt x="44" y="3"/>
                </a:cubicBezTo>
                <a:cubicBezTo>
                  <a:pt x="41" y="7"/>
                  <a:pt x="32" y="16"/>
                  <a:pt x="32" y="23"/>
                </a:cubicBezTo>
                <a:cubicBezTo>
                  <a:pt x="32" y="28"/>
                  <a:pt x="33" y="30"/>
                  <a:pt x="36" y="32"/>
                </a:cubicBezTo>
                <a:cubicBezTo>
                  <a:pt x="35" y="36"/>
                  <a:pt x="30" y="37"/>
                  <a:pt x="28" y="36"/>
                </a:cubicBezTo>
                <a:cubicBezTo>
                  <a:pt x="24" y="35"/>
                  <a:pt x="22" y="32"/>
                  <a:pt x="23" y="28"/>
                </a:cubicBezTo>
                <a:cubicBezTo>
                  <a:pt x="23" y="27"/>
                  <a:pt x="21" y="26"/>
                  <a:pt x="21" y="27"/>
                </a:cubicBezTo>
                <a:cubicBezTo>
                  <a:pt x="20" y="35"/>
                  <a:pt x="16" y="40"/>
                  <a:pt x="9" y="43"/>
                </a:cubicBezTo>
                <a:cubicBezTo>
                  <a:pt x="6" y="44"/>
                  <a:pt x="3" y="43"/>
                  <a:pt x="0" y="45"/>
                </a:cubicBez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Freeform 246"/>
          <p:cNvSpPr>
            <a:spLocks/>
          </p:cNvSpPr>
          <p:nvPr/>
        </p:nvSpPr>
        <p:spPr bwMode="auto">
          <a:xfrm>
            <a:off x="2530475" y="2546350"/>
            <a:ext cx="365125" cy="349250"/>
          </a:xfrm>
          <a:custGeom>
            <a:avLst/>
            <a:gdLst>
              <a:gd name="T0" fmla="*/ 7938 w 46"/>
              <a:gd name="T1" fmla="*/ 7761 h 45"/>
              <a:gd name="T2" fmla="*/ 15875 w 46"/>
              <a:gd name="T3" fmla="*/ 23283 h 45"/>
              <a:gd name="T4" fmla="*/ 103188 w 46"/>
              <a:gd name="T5" fmla="*/ 178506 h 45"/>
              <a:gd name="T6" fmla="*/ 71438 w 46"/>
              <a:gd name="T7" fmla="*/ 248356 h 45"/>
              <a:gd name="T8" fmla="*/ 134938 w 46"/>
              <a:gd name="T9" fmla="*/ 279400 h 45"/>
              <a:gd name="T10" fmla="*/ 174625 w 46"/>
              <a:gd name="T11" fmla="*/ 217311 h 45"/>
              <a:gd name="T12" fmla="*/ 190500 w 46"/>
              <a:gd name="T13" fmla="*/ 209550 h 45"/>
              <a:gd name="T14" fmla="*/ 285750 w 46"/>
              <a:gd name="T15" fmla="*/ 333728 h 45"/>
              <a:gd name="T16" fmla="*/ 365125 w 46"/>
              <a:gd name="T17" fmla="*/ 349250 h 45"/>
              <a:gd name="T18" fmla="*/ 341313 w 46"/>
              <a:gd name="T19" fmla="*/ 279400 h 45"/>
              <a:gd name="T20" fmla="*/ 222250 w 46"/>
              <a:gd name="T21" fmla="*/ 186267 h 45"/>
              <a:gd name="T22" fmla="*/ 222250 w 46"/>
              <a:gd name="T23" fmla="*/ 170744 h 45"/>
              <a:gd name="T24" fmla="*/ 285750 w 46"/>
              <a:gd name="T25" fmla="*/ 131939 h 45"/>
              <a:gd name="T26" fmla="*/ 261938 w 46"/>
              <a:gd name="T27" fmla="*/ 69850 h 45"/>
              <a:gd name="T28" fmla="*/ 182563 w 46"/>
              <a:gd name="T29" fmla="*/ 100894 h 45"/>
              <a:gd name="T30" fmla="*/ 23813 w 46"/>
              <a:gd name="T31" fmla="*/ 7761 h 45"/>
              <a:gd name="T32" fmla="*/ 7938 w 46"/>
              <a:gd name="T33" fmla="*/ 7761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6" h="45">
                <a:moveTo>
                  <a:pt x="1" y="1"/>
                </a:moveTo>
                <a:cubicBezTo>
                  <a:pt x="0" y="1"/>
                  <a:pt x="1" y="2"/>
                  <a:pt x="2" y="3"/>
                </a:cubicBezTo>
                <a:cubicBezTo>
                  <a:pt x="4" y="7"/>
                  <a:pt x="13" y="16"/>
                  <a:pt x="13" y="23"/>
                </a:cubicBezTo>
                <a:cubicBezTo>
                  <a:pt x="13" y="28"/>
                  <a:pt x="13" y="30"/>
                  <a:pt x="9" y="32"/>
                </a:cubicBezTo>
                <a:cubicBezTo>
                  <a:pt x="10" y="36"/>
                  <a:pt x="15" y="37"/>
                  <a:pt x="17" y="36"/>
                </a:cubicBezTo>
                <a:cubicBezTo>
                  <a:pt x="21" y="35"/>
                  <a:pt x="23" y="32"/>
                  <a:pt x="22" y="28"/>
                </a:cubicBezTo>
                <a:cubicBezTo>
                  <a:pt x="22" y="27"/>
                  <a:pt x="24" y="26"/>
                  <a:pt x="24" y="27"/>
                </a:cubicBezTo>
                <a:cubicBezTo>
                  <a:pt x="26" y="35"/>
                  <a:pt x="29" y="40"/>
                  <a:pt x="36" y="43"/>
                </a:cubicBezTo>
                <a:cubicBezTo>
                  <a:pt x="39" y="44"/>
                  <a:pt x="42" y="43"/>
                  <a:pt x="46" y="45"/>
                </a:cubicBezTo>
                <a:cubicBezTo>
                  <a:pt x="44" y="42"/>
                  <a:pt x="44" y="39"/>
                  <a:pt x="43" y="36"/>
                </a:cubicBezTo>
                <a:cubicBezTo>
                  <a:pt x="41" y="29"/>
                  <a:pt x="35" y="25"/>
                  <a:pt x="28" y="24"/>
                </a:cubicBezTo>
                <a:cubicBezTo>
                  <a:pt x="26" y="24"/>
                  <a:pt x="27" y="22"/>
                  <a:pt x="28" y="22"/>
                </a:cubicBezTo>
                <a:cubicBezTo>
                  <a:pt x="32" y="23"/>
                  <a:pt x="35" y="21"/>
                  <a:pt x="36" y="17"/>
                </a:cubicBezTo>
                <a:cubicBezTo>
                  <a:pt x="38" y="15"/>
                  <a:pt x="37" y="10"/>
                  <a:pt x="33" y="9"/>
                </a:cubicBezTo>
                <a:cubicBezTo>
                  <a:pt x="30" y="12"/>
                  <a:pt x="28" y="13"/>
                  <a:pt x="23" y="13"/>
                </a:cubicBezTo>
                <a:cubicBezTo>
                  <a:pt x="16" y="13"/>
                  <a:pt x="7" y="4"/>
                  <a:pt x="3" y="1"/>
                </a:cubicBezTo>
                <a:cubicBezTo>
                  <a:pt x="2" y="1"/>
                  <a:pt x="1" y="0"/>
                  <a:pt x="1" y="1"/>
                </a:cubicBez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Freeform 247"/>
          <p:cNvSpPr>
            <a:spLocks/>
          </p:cNvSpPr>
          <p:nvPr/>
        </p:nvSpPr>
        <p:spPr bwMode="auto">
          <a:xfrm>
            <a:off x="2530475" y="1860550"/>
            <a:ext cx="357188" cy="349250"/>
          </a:xfrm>
          <a:custGeom>
            <a:avLst/>
            <a:gdLst>
              <a:gd name="T0" fmla="*/ 0 w 45"/>
              <a:gd name="T1" fmla="*/ 341489 h 45"/>
              <a:gd name="T2" fmla="*/ 15875 w 45"/>
              <a:gd name="T3" fmla="*/ 341489 h 45"/>
              <a:gd name="T4" fmla="*/ 174625 w 45"/>
              <a:gd name="T5" fmla="*/ 248356 h 45"/>
              <a:gd name="T6" fmla="*/ 254000 w 45"/>
              <a:gd name="T7" fmla="*/ 279400 h 45"/>
              <a:gd name="T8" fmla="*/ 277813 w 45"/>
              <a:gd name="T9" fmla="*/ 217311 h 45"/>
              <a:gd name="T10" fmla="*/ 214313 w 45"/>
              <a:gd name="T11" fmla="*/ 178506 h 45"/>
              <a:gd name="T12" fmla="*/ 214313 w 45"/>
              <a:gd name="T13" fmla="*/ 162983 h 45"/>
              <a:gd name="T14" fmla="*/ 333375 w 45"/>
              <a:gd name="T15" fmla="*/ 69850 h 45"/>
              <a:gd name="T16" fmla="*/ 357188 w 45"/>
              <a:gd name="T17" fmla="*/ 0 h 45"/>
              <a:gd name="T18" fmla="*/ 277813 w 45"/>
              <a:gd name="T19" fmla="*/ 15522 h 45"/>
              <a:gd name="T20" fmla="*/ 182563 w 45"/>
              <a:gd name="T21" fmla="*/ 139700 h 45"/>
              <a:gd name="T22" fmla="*/ 166688 w 45"/>
              <a:gd name="T23" fmla="*/ 131939 h 45"/>
              <a:gd name="T24" fmla="*/ 134938 w 45"/>
              <a:gd name="T25" fmla="*/ 69850 h 45"/>
              <a:gd name="T26" fmla="*/ 63500 w 45"/>
              <a:gd name="T27" fmla="*/ 100894 h 45"/>
              <a:gd name="T28" fmla="*/ 95250 w 45"/>
              <a:gd name="T29" fmla="*/ 170744 h 45"/>
              <a:gd name="T30" fmla="*/ 7938 w 45"/>
              <a:gd name="T31" fmla="*/ 325967 h 45"/>
              <a:gd name="T32" fmla="*/ 0 w 45"/>
              <a:gd name="T33" fmla="*/ 341489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5" h="45">
                <a:moveTo>
                  <a:pt x="0" y="44"/>
                </a:moveTo>
                <a:cubicBezTo>
                  <a:pt x="0" y="45"/>
                  <a:pt x="1" y="44"/>
                  <a:pt x="2" y="44"/>
                </a:cubicBezTo>
                <a:cubicBezTo>
                  <a:pt x="6" y="41"/>
                  <a:pt x="15" y="32"/>
                  <a:pt x="22" y="32"/>
                </a:cubicBezTo>
                <a:cubicBezTo>
                  <a:pt x="27" y="32"/>
                  <a:pt x="29" y="33"/>
                  <a:pt x="32" y="36"/>
                </a:cubicBezTo>
                <a:cubicBezTo>
                  <a:pt x="36" y="35"/>
                  <a:pt x="37" y="30"/>
                  <a:pt x="35" y="28"/>
                </a:cubicBezTo>
                <a:cubicBezTo>
                  <a:pt x="34" y="24"/>
                  <a:pt x="31" y="22"/>
                  <a:pt x="27" y="23"/>
                </a:cubicBezTo>
                <a:cubicBezTo>
                  <a:pt x="26" y="23"/>
                  <a:pt x="25" y="21"/>
                  <a:pt x="27" y="21"/>
                </a:cubicBezTo>
                <a:cubicBezTo>
                  <a:pt x="34" y="20"/>
                  <a:pt x="40" y="16"/>
                  <a:pt x="42" y="9"/>
                </a:cubicBezTo>
                <a:cubicBezTo>
                  <a:pt x="43" y="6"/>
                  <a:pt x="43" y="3"/>
                  <a:pt x="45" y="0"/>
                </a:cubicBezTo>
                <a:cubicBezTo>
                  <a:pt x="41" y="2"/>
                  <a:pt x="38" y="1"/>
                  <a:pt x="35" y="2"/>
                </a:cubicBezTo>
                <a:cubicBezTo>
                  <a:pt x="28" y="5"/>
                  <a:pt x="25" y="10"/>
                  <a:pt x="23" y="18"/>
                </a:cubicBezTo>
                <a:cubicBezTo>
                  <a:pt x="23" y="19"/>
                  <a:pt x="21" y="19"/>
                  <a:pt x="21" y="17"/>
                </a:cubicBezTo>
                <a:cubicBezTo>
                  <a:pt x="22" y="13"/>
                  <a:pt x="20" y="11"/>
                  <a:pt x="17" y="9"/>
                </a:cubicBezTo>
                <a:cubicBezTo>
                  <a:pt x="14" y="8"/>
                  <a:pt x="9" y="9"/>
                  <a:pt x="8" y="13"/>
                </a:cubicBezTo>
                <a:cubicBezTo>
                  <a:pt x="12" y="15"/>
                  <a:pt x="13" y="17"/>
                  <a:pt x="12" y="22"/>
                </a:cubicBezTo>
                <a:cubicBezTo>
                  <a:pt x="12" y="29"/>
                  <a:pt x="4" y="39"/>
                  <a:pt x="1" y="42"/>
                </a:cubicBezTo>
                <a:cubicBezTo>
                  <a:pt x="0" y="43"/>
                  <a:pt x="0" y="44"/>
                  <a:pt x="0" y="44"/>
                </a:cubicBez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Freeform 248"/>
          <p:cNvSpPr>
            <a:spLocks/>
          </p:cNvSpPr>
          <p:nvPr/>
        </p:nvSpPr>
        <p:spPr bwMode="auto">
          <a:xfrm>
            <a:off x="1792288" y="1860550"/>
            <a:ext cx="357187" cy="349250"/>
          </a:xfrm>
          <a:custGeom>
            <a:avLst/>
            <a:gdLst>
              <a:gd name="T0" fmla="*/ 0 w 45"/>
              <a:gd name="T1" fmla="*/ 0 h 45"/>
              <a:gd name="T2" fmla="*/ 71437 w 45"/>
              <a:gd name="T3" fmla="*/ 15522 h 45"/>
              <a:gd name="T4" fmla="*/ 166687 w 45"/>
              <a:gd name="T5" fmla="*/ 139700 h 45"/>
              <a:gd name="T6" fmla="*/ 182562 w 45"/>
              <a:gd name="T7" fmla="*/ 131939 h 45"/>
              <a:gd name="T8" fmla="*/ 222250 w 45"/>
              <a:gd name="T9" fmla="*/ 69850 h 45"/>
              <a:gd name="T10" fmla="*/ 285750 w 45"/>
              <a:gd name="T11" fmla="*/ 100894 h 45"/>
              <a:gd name="T12" fmla="*/ 254000 w 45"/>
              <a:gd name="T13" fmla="*/ 170744 h 45"/>
              <a:gd name="T14" fmla="*/ 349250 w 45"/>
              <a:gd name="T15" fmla="*/ 325967 h 45"/>
              <a:gd name="T16" fmla="*/ 349250 w 45"/>
              <a:gd name="T17" fmla="*/ 341489 h 45"/>
              <a:gd name="T18" fmla="*/ 333375 w 45"/>
              <a:gd name="T19" fmla="*/ 341489 h 45"/>
              <a:gd name="T20" fmla="*/ 174625 w 45"/>
              <a:gd name="T21" fmla="*/ 248356 h 45"/>
              <a:gd name="T22" fmla="*/ 103187 w 45"/>
              <a:gd name="T23" fmla="*/ 279400 h 45"/>
              <a:gd name="T24" fmla="*/ 71437 w 45"/>
              <a:gd name="T25" fmla="*/ 217311 h 45"/>
              <a:gd name="T26" fmla="*/ 142875 w 45"/>
              <a:gd name="T27" fmla="*/ 178506 h 45"/>
              <a:gd name="T28" fmla="*/ 142875 w 45"/>
              <a:gd name="T29" fmla="*/ 162983 h 45"/>
              <a:gd name="T30" fmla="*/ 15875 w 45"/>
              <a:gd name="T31" fmla="*/ 69850 h 45"/>
              <a:gd name="T32" fmla="*/ 0 w 45"/>
              <a:gd name="T33" fmla="*/ 0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5" h="45">
                <a:moveTo>
                  <a:pt x="0" y="0"/>
                </a:moveTo>
                <a:cubicBezTo>
                  <a:pt x="3" y="2"/>
                  <a:pt x="6" y="1"/>
                  <a:pt x="9" y="2"/>
                </a:cubicBezTo>
                <a:cubicBezTo>
                  <a:pt x="16" y="5"/>
                  <a:pt x="20" y="10"/>
                  <a:pt x="21" y="18"/>
                </a:cubicBezTo>
                <a:cubicBezTo>
                  <a:pt x="21" y="19"/>
                  <a:pt x="23" y="19"/>
                  <a:pt x="23" y="17"/>
                </a:cubicBezTo>
                <a:cubicBezTo>
                  <a:pt x="22" y="13"/>
                  <a:pt x="24" y="11"/>
                  <a:pt x="28" y="9"/>
                </a:cubicBezTo>
                <a:cubicBezTo>
                  <a:pt x="30" y="8"/>
                  <a:pt x="35" y="9"/>
                  <a:pt x="36" y="13"/>
                </a:cubicBezTo>
                <a:cubicBezTo>
                  <a:pt x="33" y="15"/>
                  <a:pt x="32" y="17"/>
                  <a:pt x="32" y="22"/>
                </a:cubicBezTo>
                <a:cubicBezTo>
                  <a:pt x="32" y="29"/>
                  <a:pt x="41" y="39"/>
                  <a:pt x="44" y="42"/>
                </a:cubicBezTo>
                <a:cubicBezTo>
                  <a:pt x="44" y="43"/>
                  <a:pt x="45" y="44"/>
                  <a:pt x="44" y="44"/>
                </a:cubicBezTo>
                <a:cubicBezTo>
                  <a:pt x="44" y="45"/>
                  <a:pt x="43" y="44"/>
                  <a:pt x="42" y="44"/>
                </a:cubicBezTo>
                <a:cubicBezTo>
                  <a:pt x="39" y="41"/>
                  <a:pt x="29" y="32"/>
                  <a:pt x="22" y="32"/>
                </a:cubicBezTo>
                <a:cubicBezTo>
                  <a:pt x="17" y="32"/>
                  <a:pt x="15" y="33"/>
                  <a:pt x="13" y="36"/>
                </a:cubicBezTo>
                <a:cubicBezTo>
                  <a:pt x="9" y="35"/>
                  <a:pt x="8" y="30"/>
                  <a:pt x="9" y="28"/>
                </a:cubicBezTo>
                <a:cubicBezTo>
                  <a:pt x="11" y="24"/>
                  <a:pt x="13" y="22"/>
                  <a:pt x="18" y="23"/>
                </a:cubicBezTo>
                <a:cubicBezTo>
                  <a:pt x="19" y="23"/>
                  <a:pt x="19" y="21"/>
                  <a:pt x="18" y="21"/>
                </a:cubicBezTo>
                <a:cubicBezTo>
                  <a:pt x="10" y="20"/>
                  <a:pt x="5" y="16"/>
                  <a:pt x="2" y="9"/>
                </a:cubicBezTo>
                <a:cubicBezTo>
                  <a:pt x="1" y="6"/>
                  <a:pt x="2" y="3"/>
                  <a:pt x="0" y="0"/>
                </a:cubicBez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249"/>
          <p:cNvSpPr>
            <a:spLocks/>
          </p:cNvSpPr>
          <p:nvPr/>
        </p:nvSpPr>
        <p:spPr bwMode="auto">
          <a:xfrm>
            <a:off x="2225675" y="2498725"/>
            <a:ext cx="254000" cy="396875"/>
          </a:xfrm>
          <a:custGeom>
            <a:avLst/>
            <a:gdLst>
              <a:gd name="T0" fmla="*/ 137886 w 35"/>
              <a:gd name="T1" fmla="*/ 0 h 72"/>
              <a:gd name="T2" fmla="*/ 166914 w 35"/>
              <a:gd name="T3" fmla="*/ 159852 h 72"/>
              <a:gd name="T4" fmla="*/ 232229 w 35"/>
              <a:gd name="T5" fmla="*/ 159852 h 72"/>
              <a:gd name="T6" fmla="*/ 239486 w 35"/>
              <a:gd name="T7" fmla="*/ 231510 h 72"/>
              <a:gd name="T8" fmla="*/ 181429 w 35"/>
              <a:gd name="T9" fmla="*/ 242535 h 72"/>
              <a:gd name="T10" fmla="*/ 195943 w 35"/>
              <a:gd name="T11" fmla="*/ 286632 h 72"/>
              <a:gd name="T12" fmla="*/ 137886 w 35"/>
              <a:gd name="T13" fmla="*/ 380339 h 72"/>
              <a:gd name="T14" fmla="*/ 123371 w 35"/>
              <a:gd name="T15" fmla="*/ 396875 h 72"/>
              <a:gd name="T16" fmla="*/ 116114 w 35"/>
              <a:gd name="T17" fmla="*/ 380339 h 72"/>
              <a:gd name="T18" fmla="*/ 50800 w 35"/>
              <a:gd name="T19" fmla="*/ 286632 h 72"/>
              <a:gd name="T20" fmla="*/ 72571 w 35"/>
              <a:gd name="T21" fmla="*/ 242535 h 72"/>
              <a:gd name="T22" fmla="*/ 14514 w 35"/>
              <a:gd name="T23" fmla="*/ 231510 h 72"/>
              <a:gd name="T24" fmla="*/ 14514 w 35"/>
              <a:gd name="T25" fmla="*/ 159852 h 72"/>
              <a:gd name="T26" fmla="*/ 87086 w 35"/>
              <a:gd name="T27" fmla="*/ 159852 h 72"/>
              <a:gd name="T28" fmla="*/ 116114 w 35"/>
              <a:gd name="T29" fmla="*/ 0 h 72"/>
              <a:gd name="T30" fmla="*/ 137886 w 35"/>
              <a:gd name="T31" fmla="*/ 0 h 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" h="72">
                <a:moveTo>
                  <a:pt x="19" y="0"/>
                </a:moveTo>
                <a:cubicBezTo>
                  <a:pt x="19" y="10"/>
                  <a:pt x="20" y="22"/>
                  <a:pt x="23" y="29"/>
                </a:cubicBezTo>
                <a:cubicBezTo>
                  <a:pt x="25" y="25"/>
                  <a:pt x="30" y="26"/>
                  <a:pt x="32" y="29"/>
                </a:cubicBezTo>
                <a:cubicBezTo>
                  <a:pt x="34" y="31"/>
                  <a:pt x="35" y="38"/>
                  <a:pt x="33" y="42"/>
                </a:cubicBezTo>
                <a:cubicBezTo>
                  <a:pt x="31" y="46"/>
                  <a:pt x="27" y="46"/>
                  <a:pt x="25" y="44"/>
                </a:cubicBezTo>
                <a:cubicBezTo>
                  <a:pt x="27" y="46"/>
                  <a:pt x="28" y="49"/>
                  <a:pt x="27" y="52"/>
                </a:cubicBezTo>
                <a:cubicBezTo>
                  <a:pt x="27" y="56"/>
                  <a:pt x="20" y="61"/>
                  <a:pt x="19" y="69"/>
                </a:cubicBezTo>
                <a:cubicBezTo>
                  <a:pt x="18" y="71"/>
                  <a:pt x="18" y="72"/>
                  <a:pt x="17" y="72"/>
                </a:cubicBezTo>
                <a:cubicBezTo>
                  <a:pt x="17" y="72"/>
                  <a:pt x="17" y="71"/>
                  <a:pt x="16" y="69"/>
                </a:cubicBezTo>
                <a:cubicBezTo>
                  <a:pt x="14" y="61"/>
                  <a:pt x="8" y="56"/>
                  <a:pt x="7" y="52"/>
                </a:cubicBezTo>
                <a:cubicBezTo>
                  <a:pt x="7" y="49"/>
                  <a:pt x="8" y="46"/>
                  <a:pt x="10" y="44"/>
                </a:cubicBezTo>
                <a:cubicBezTo>
                  <a:pt x="7" y="46"/>
                  <a:pt x="4" y="46"/>
                  <a:pt x="2" y="42"/>
                </a:cubicBezTo>
                <a:cubicBezTo>
                  <a:pt x="0" y="38"/>
                  <a:pt x="1" y="31"/>
                  <a:pt x="2" y="29"/>
                </a:cubicBezTo>
                <a:cubicBezTo>
                  <a:pt x="5" y="26"/>
                  <a:pt x="10" y="25"/>
                  <a:pt x="12" y="29"/>
                </a:cubicBezTo>
                <a:cubicBezTo>
                  <a:pt x="15" y="22"/>
                  <a:pt x="16" y="10"/>
                  <a:pt x="16" y="0"/>
                </a:cubicBezTo>
                <a:lnTo>
                  <a:pt x="19" y="0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250"/>
          <p:cNvSpPr>
            <a:spLocks/>
          </p:cNvSpPr>
          <p:nvPr/>
        </p:nvSpPr>
        <p:spPr bwMode="auto">
          <a:xfrm>
            <a:off x="1768475" y="2209800"/>
            <a:ext cx="454025" cy="295275"/>
          </a:xfrm>
          <a:custGeom>
            <a:avLst/>
            <a:gdLst>
              <a:gd name="T0" fmla="*/ 454025 w 72"/>
              <a:gd name="T1" fmla="*/ 160292 h 35"/>
              <a:gd name="T2" fmla="*/ 271154 w 72"/>
              <a:gd name="T3" fmla="*/ 194038 h 35"/>
              <a:gd name="T4" fmla="*/ 271154 w 72"/>
              <a:gd name="T5" fmla="*/ 278402 h 35"/>
              <a:gd name="T6" fmla="*/ 189177 w 72"/>
              <a:gd name="T7" fmla="*/ 278402 h 35"/>
              <a:gd name="T8" fmla="*/ 176565 w 72"/>
              <a:gd name="T9" fmla="*/ 210911 h 35"/>
              <a:gd name="T10" fmla="*/ 126118 w 72"/>
              <a:gd name="T11" fmla="*/ 236220 h 35"/>
              <a:gd name="T12" fmla="*/ 18918 w 72"/>
              <a:gd name="T13" fmla="*/ 160292 h 35"/>
              <a:gd name="T14" fmla="*/ 0 w 72"/>
              <a:gd name="T15" fmla="*/ 143419 h 35"/>
              <a:gd name="T16" fmla="*/ 18918 w 72"/>
              <a:gd name="T17" fmla="*/ 134983 h 35"/>
              <a:gd name="T18" fmla="*/ 126118 w 72"/>
              <a:gd name="T19" fmla="*/ 67491 h 35"/>
              <a:gd name="T20" fmla="*/ 176565 w 72"/>
              <a:gd name="T21" fmla="*/ 92801 h 35"/>
              <a:gd name="T22" fmla="*/ 189177 w 72"/>
              <a:gd name="T23" fmla="*/ 16873 h 35"/>
              <a:gd name="T24" fmla="*/ 271154 w 72"/>
              <a:gd name="T25" fmla="*/ 25309 h 35"/>
              <a:gd name="T26" fmla="*/ 271154 w 72"/>
              <a:gd name="T27" fmla="*/ 101237 h 35"/>
              <a:gd name="T28" fmla="*/ 454025 w 72"/>
              <a:gd name="T29" fmla="*/ 134983 h 35"/>
              <a:gd name="T30" fmla="*/ 454025 w 72"/>
              <a:gd name="T31" fmla="*/ 160292 h 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" h="35">
                <a:moveTo>
                  <a:pt x="72" y="19"/>
                </a:moveTo>
                <a:cubicBezTo>
                  <a:pt x="62" y="19"/>
                  <a:pt x="50" y="20"/>
                  <a:pt x="43" y="23"/>
                </a:cubicBezTo>
                <a:cubicBezTo>
                  <a:pt x="47" y="25"/>
                  <a:pt x="46" y="30"/>
                  <a:pt x="43" y="33"/>
                </a:cubicBezTo>
                <a:cubicBezTo>
                  <a:pt x="41" y="34"/>
                  <a:pt x="34" y="35"/>
                  <a:pt x="30" y="33"/>
                </a:cubicBezTo>
                <a:cubicBezTo>
                  <a:pt x="26" y="31"/>
                  <a:pt x="26" y="28"/>
                  <a:pt x="28" y="25"/>
                </a:cubicBezTo>
                <a:cubicBezTo>
                  <a:pt x="26" y="27"/>
                  <a:pt x="23" y="28"/>
                  <a:pt x="20" y="28"/>
                </a:cubicBezTo>
                <a:cubicBezTo>
                  <a:pt x="16" y="27"/>
                  <a:pt x="11" y="21"/>
                  <a:pt x="3" y="19"/>
                </a:cubicBezTo>
                <a:cubicBezTo>
                  <a:pt x="1" y="18"/>
                  <a:pt x="0" y="18"/>
                  <a:pt x="0" y="17"/>
                </a:cubicBezTo>
                <a:cubicBezTo>
                  <a:pt x="0" y="17"/>
                  <a:pt x="1" y="17"/>
                  <a:pt x="3" y="16"/>
                </a:cubicBezTo>
                <a:cubicBezTo>
                  <a:pt x="11" y="14"/>
                  <a:pt x="16" y="8"/>
                  <a:pt x="20" y="8"/>
                </a:cubicBezTo>
                <a:cubicBezTo>
                  <a:pt x="23" y="7"/>
                  <a:pt x="26" y="8"/>
                  <a:pt x="28" y="11"/>
                </a:cubicBezTo>
                <a:cubicBezTo>
                  <a:pt x="26" y="8"/>
                  <a:pt x="26" y="5"/>
                  <a:pt x="30" y="2"/>
                </a:cubicBezTo>
                <a:cubicBezTo>
                  <a:pt x="34" y="0"/>
                  <a:pt x="41" y="1"/>
                  <a:pt x="43" y="3"/>
                </a:cubicBezTo>
                <a:cubicBezTo>
                  <a:pt x="46" y="5"/>
                  <a:pt x="47" y="11"/>
                  <a:pt x="43" y="12"/>
                </a:cubicBezTo>
                <a:cubicBezTo>
                  <a:pt x="50" y="15"/>
                  <a:pt x="62" y="16"/>
                  <a:pt x="72" y="16"/>
                </a:cubicBezTo>
                <a:lnTo>
                  <a:pt x="72" y="19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Freeform 251"/>
          <p:cNvSpPr>
            <a:spLocks/>
          </p:cNvSpPr>
          <p:nvPr/>
        </p:nvSpPr>
        <p:spPr bwMode="auto">
          <a:xfrm>
            <a:off x="2225675" y="1828800"/>
            <a:ext cx="254000" cy="485775"/>
          </a:xfrm>
          <a:custGeom>
            <a:avLst/>
            <a:gdLst>
              <a:gd name="T0" fmla="*/ 137886 w 35"/>
              <a:gd name="T1" fmla="*/ 485775 h 73"/>
              <a:gd name="T2" fmla="*/ 166914 w 35"/>
              <a:gd name="T3" fmla="*/ 292796 h 73"/>
              <a:gd name="T4" fmla="*/ 232229 w 35"/>
              <a:gd name="T5" fmla="*/ 286141 h 73"/>
              <a:gd name="T6" fmla="*/ 239486 w 35"/>
              <a:gd name="T7" fmla="*/ 199634 h 73"/>
              <a:gd name="T8" fmla="*/ 181429 w 35"/>
              <a:gd name="T9" fmla="*/ 186325 h 73"/>
              <a:gd name="T10" fmla="*/ 203200 w 35"/>
              <a:gd name="T11" fmla="*/ 139743 h 73"/>
              <a:gd name="T12" fmla="*/ 137886 w 35"/>
              <a:gd name="T13" fmla="*/ 19963 h 73"/>
              <a:gd name="T14" fmla="*/ 123371 w 35"/>
              <a:gd name="T15" fmla="*/ 0 h 73"/>
              <a:gd name="T16" fmla="*/ 116114 w 35"/>
              <a:gd name="T17" fmla="*/ 19963 h 73"/>
              <a:gd name="T18" fmla="*/ 50800 w 35"/>
              <a:gd name="T19" fmla="*/ 139743 h 73"/>
              <a:gd name="T20" fmla="*/ 72571 w 35"/>
              <a:gd name="T21" fmla="*/ 186325 h 73"/>
              <a:gd name="T22" fmla="*/ 14514 w 35"/>
              <a:gd name="T23" fmla="*/ 199634 h 73"/>
              <a:gd name="T24" fmla="*/ 14514 w 35"/>
              <a:gd name="T25" fmla="*/ 286141 h 73"/>
              <a:gd name="T26" fmla="*/ 87086 w 35"/>
              <a:gd name="T27" fmla="*/ 292796 h 73"/>
              <a:gd name="T28" fmla="*/ 116114 w 35"/>
              <a:gd name="T29" fmla="*/ 485775 h 73"/>
              <a:gd name="T30" fmla="*/ 137886 w 35"/>
              <a:gd name="T31" fmla="*/ 485775 h 7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" h="73">
                <a:moveTo>
                  <a:pt x="19" y="73"/>
                </a:moveTo>
                <a:cubicBezTo>
                  <a:pt x="19" y="63"/>
                  <a:pt x="20" y="50"/>
                  <a:pt x="23" y="44"/>
                </a:cubicBezTo>
                <a:cubicBezTo>
                  <a:pt x="25" y="47"/>
                  <a:pt x="30" y="46"/>
                  <a:pt x="32" y="43"/>
                </a:cubicBezTo>
                <a:cubicBezTo>
                  <a:pt x="34" y="41"/>
                  <a:pt x="35" y="34"/>
                  <a:pt x="33" y="30"/>
                </a:cubicBezTo>
                <a:cubicBezTo>
                  <a:pt x="31" y="27"/>
                  <a:pt x="27" y="26"/>
                  <a:pt x="25" y="28"/>
                </a:cubicBezTo>
                <a:cubicBezTo>
                  <a:pt x="27" y="26"/>
                  <a:pt x="28" y="24"/>
                  <a:pt x="28" y="21"/>
                </a:cubicBezTo>
                <a:cubicBezTo>
                  <a:pt x="27" y="16"/>
                  <a:pt x="20" y="11"/>
                  <a:pt x="19" y="3"/>
                </a:cubicBezTo>
                <a:cubicBezTo>
                  <a:pt x="18" y="1"/>
                  <a:pt x="18" y="0"/>
                  <a:pt x="17" y="0"/>
                </a:cubicBezTo>
                <a:cubicBezTo>
                  <a:pt x="17" y="0"/>
                  <a:pt x="17" y="1"/>
                  <a:pt x="16" y="3"/>
                </a:cubicBezTo>
                <a:cubicBezTo>
                  <a:pt x="14" y="11"/>
                  <a:pt x="8" y="16"/>
                  <a:pt x="7" y="21"/>
                </a:cubicBezTo>
                <a:cubicBezTo>
                  <a:pt x="7" y="24"/>
                  <a:pt x="8" y="26"/>
                  <a:pt x="10" y="28"/>
                </a:cubicBezTo>
                <a:cubicBezTo>
                  <a:pt x="7" y="26"/>
                  <a:pt x="4" y="27"/>
                  <a:pt x="2" y="30"/>
                </a:cubicBezTo>
                <a:cubicBezTo>
                  <a:pt x="0" y="34"/>
                  <a:pt x="1" y="41"/>
                  <a:pt x="2" y="43"/>
                </a:cubicBezTo>
                <a:cubicBezTo>
                  <a:pt x="5" y="46"/>
                  <a:pt x="10" y="47"/>
                  <a:pt x="12" y="44"/>
                </a:cubicBezTo>
                <a:cubicBezTo>
                  <a:pt x="15" y="50"/>
                  <a:pt x="16" y="63"/>
                  <a:pt x="16" y="73"/>
                </a:cubicBezTo>
                <a:lnTo>
                  <a:pt x="19" y="73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Freeform 252"/>
          <p:cNvSpPr>
            <a:spLocks/>
          </p:cNvSpPr>
          <p:nvPr/>
        </p:nvSpPr>
        <p:spPr bwMode="auto">
          <a:xfrm>
            <a:off x="2403475" y="2209800"/>
            <a:ext cx="508000" cy="295275"/>
          </a:xfrm>
          <a:custGeom>
            <a:avLst/>
            <a:gdLst>
              <a:gd name="T0" fmla="*/ 0 w 72"/>
              <a:gd name="T1" fmla="*/ 160292 h 35"/>
              <a:gd name="T2" fmla="*/ 204611 w 72"/>
              <a:gd name="T3" fmla="*/ 194038 h 35"/>
              <a:gd name="T4" fmla="*/ 204611 w 72"/>
              <a:gd name="T5" fmla="*/ 278402 h 35"/>
              <a:gd name="T6" fmla="*/ 296333 w 72"/>
              <a:gd name="T7" fmla="*/ 278402 h 35"/>
              <a:gd name="T8" fmla="*/ 310444 w 72"/>
              <a:gd name="T9" fmla="*/ 210911 h 35"/>
              <a:gd name="T10" fmla="*/ 366889 w 72"/>
              <a:gd name="T11" fmla="*/ 236220 h 35"/>
              <a:gd name="T12" fmla="*/ 486833 w 72"/>
              <a:gd name="T13" fmla="*/ 160292 h 35"/>
              <a:gd name="T14" fmla="*/ 508000 w 72"/>
              <a:gd name="T15" fmla="*/ 143419 h 35"/>
              <a:gd name="T16" fmla="*/ 486833 w 72"/>
              <a:gd name="T17" fmla="*/ 134983 h 35"/>
              <a:gd name="T18" fmla="*/ 366889 w 72"/>
              <a:gd name="T19" fmla="*/ 67491 h 35"/>
              <a:gd name="T20" fmla="*/ 310444 w 72"/>
              <a:gd name="T21" fmla="*/ 92801 h 35"/>
              <a:gd name="T22" fmla="*/ 296333 w 72"/>
              <a:gd name="T23" fmla="*/ 16873 h 35"/>
              <a:gd name="T24" fmla="*/ 204611 w 72"/>
              <a:gd name="T25" fmla="*/ 25309 h 35"/>
              <a:gd name="T26" fmla="*/ 204611 w 72"/>
              <a:gd name="T27" fmla="*/ 101237 h 35"/>
              <a:gd name="T28" fmla="*/ 0 w 72"/>
              <a:gd name="T29" fmla="*/ 134983 h 35"/>
              <a:gd name="T30" fmla="*/ 0 w 72"/>
              <a:gd name="T31" fmla="*/ 160292 h 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" h="35">
                <a:moveTo>
                  <a:pt x="0" y="19"/>
                </a:moveTo>
                <a:cubicBezTo>
                  <a:pt x="9" y="19"/>
                  <a:pt x="22" y="20"/>
                  <a:pt x="29" y="23"/>
                </a:cubicBezTo>
                <a:cubicBezTo>
                  <a:pt x="25" y="25"/>
                  <a:pt x="26" y="30"/>
                  <a:pt x="29" y="33"/>
                </a:cubicBezTo>
                <a:cubicBezTo>
                  <a:pt x="31" y="34"/>
                  <a:pt x="38" y="35"/>
                  <a:pt x="42" y="33"/>
                </a:cubicBezTo>
                <a:cubicBezTo>
                  <a:pt x="45" y="31"/>
                  <a:pt x="46" y="28"/>
                  <a:pt x="44" y="25"/>
                </a:cubicBezTo>
                <a:cubicBezTo>
                  <a:pt x="46" y="27"/>
                  <a:pt x="49" y="28"/>
                  <a:pt x="52" y="28"/>
                </a:cubicBezTo>
                <a:cubicBezTo>
                  <a:pt x="56" y="27"/>
                  <a:pt x="61" y="21"/>
                  <a:pt x="69" y="19"/>
                </a:cubicBezTo>
                <a:cubicBezTo>
                  <a:pt x="71" y="18"/>
                  <a:pt x="72" y="18"/>
                  <a:pt x="72" y="17"/>
                </a:cubicBezTo>
                <a:cubicBezTo>
                  <a:pt x="72" y="17"/>
                  <a:pt x="71" y="17"/>
                  <a:pt x="69" y="16"/>
                </a:cubicBezTo>
                <a:cubicBezTo>
                  <a:pt x="61" y="14"/>
                  <a:pt x="56" y="8"/>
                  <a:pt x="52" y="8"/>
                </a:cubicBezTo>
                <a:cubicBezTo>
                  <a:pt x="49" y="7"/>
                  <a:pt x="46" y="8"/>
                  <a:pt x="44" y="11"/>
                </a:cubicBezTo>
                <a:cubicBezTo>
                  <a:pt x="46" y="8"/>
                  <a:pt x="45" y="5"/>
                  <a:pt x="42" y="2"/>
                </a:cubicBezTo>
                <a:cubicBezTo>
                  <a:pt x="38" y="0"/>
                  <a:pt x="31" y="1"/>
                  <a:pt x="29" y="3"/>
                </a:cubicBezTo>
                <a:cubicBezTo>
                  <a:pt x="26" y="5"/>
                  <a:pt x="25" y="11"/>
                  <a:pt x="29" y="12"/>
                </a:cubicBezTo>
                <a:cubicBezTo>
                  <a:pt x="22" y="15"/>
                  <a:pt x="9" y="16"/>
                  <a:pt x="0" y="16"/>
                </a:cubicBezTo>
                <a:lnTo>
                  <a:pt x="0" y="19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Freeform 253"/>
          <p:cNvSpPr>
            <a:spLocks noEditPoints="1"/>
          </p:cNvSpPr>
          <p:nvPr/>
        </p:nvSpPr>
        <p:spPr bwMode="auto">
          <a:xfrm>
            <a:off x="1708150" y="1752600"/>
            <a:ext cx="1279525" cy="1219200"/>
          </a:xfrm>
          <a:custGeom>
            <a:avLst/>
            <a:gdLst>
              <a:gd name="T0" fmla="*/ 1279525 w 171"/>
              <a:gd name="T1" fmla="*/ 613165 h 171"/>
              <a:gd name="T2" fmla="*/ 1025117 w 171"/>
              <a:gd name="T3" fmla="*/ 413530 h 171"/>
              <a:gd name="T4" fmla="*/ 703365 w 171"/>
              <a:gd name="T5" fmla="*/ 556126 h 171"/>
              <a:gd name="T6" fmla="*/ 853017 w 171"/>
              <a:gd name="T7" fmla="*/ 242414 h 171"/>
              <a:gd name="T8" fmla="*/ 636021 w 171"/>
              <a:gd name="T9" fmla="*/ 0 h 171"/>
              <a:gd name="T10" fmla="*/ 426508 w 171"/>
              <a:gd name="T11" fmla="*/ 242414 h 171"/>
              <a:gd name="T12" fmla="*/ 576160 w 171"/>
              <a:gd name="T13" fmla="*/ 556126 h 171"/>
              <a:gd name="T14" fmla="*/ 254408 w 171"/>
              <a:gd name="T15" fmla="*/ 413530 h 171"/>
              <a:gd name="T16" fmla="*/ 0 w 171"/>
              <a:gd name="T17" fmla="*/ 613165 h 171"/>
              <a:gd name="T18" fmla="*/ 254408 w 171"/>
              <a:gd name="T19" fmla="*/ 812800 h 171"/>
              <a:gd name="T20" fmla="*/ 576160 w 171"/>
              <a:gd name="T21" fmla="*/ 670204 h 171"/>
              <a:gd name="T22" fmla="*/ 426508 w 171"/>
              <a:gd name="T23" fmla="*/ 976786 h 171"/>
              <a:gd name="T24" fmla="*/ 636021 w 171"/>
              <a:gd name="T25" fmla="*/ 1219200 h 171"/>
              <a:gd name="T26" fmla="*/ 845534 w 171"/>
              <a:gd name="T27" fmla="*/ 976786 h 171"/>
              <a:gd name="T28" fmla="*/ 703365 w 171"/>
              <a:gd name="T29" fmla="*/ 670204 h 171"/>
              <a:gd name="T30" fmla="*/ 1025117 w 171"/>
              <a:gd name="T31" fmla="*/ 812800 h 171"/>
              <a:gd name="T32" fmla="*/ 1279525 w 171"/>
              <a:gd name="T33" fmla="*/ 613165 h 171"/>
              <a:gd name="T34" fmla="*/ 636021 w 171"/>
              <a:gd name="T35" fmla="*/ 641684 h 171"/>
              <a:gd name="T36" fmla="*/ 493852 w 171"/>
              <a:gd name="T37" fmla="*/ 962526 h 171"/>
              <a:gd name="T38" fmla="*/ 636021 w 171"/>
              <a:gd name="T39" fmla="*/ 1147902 h 171"/>
              <a:gd name="T40" fmla="*/ 785673 w 171"/>
              <a:gd name="T41" fmla="*/ 962526 h 171"/>
              <a:gd name="T42" fmla="*/ 636021 w 171"/>
              <a:gd name="T43" fmla="*/ 641684 h 171"/>
              <a:gd name="T44" fmla="*/ 665952 w 171"/>
              <a:gd name="T45" fmla="*/ 613165 h 171"/>
              <a:gd name="T46" fmla="*/ 1010151 w 171"/>
              <a:gd name="T47" fmla="*/ 748632 h 171"/>
              <a:gd name="T48" fmla="*/ 1204699 w 171"/>
              <a:gd name="T49" fmla="*/ 613165 h 171"/>
              <a:gd name="T50" fmla="*/ 1010151 w 171"/>
              <a:gd name="T51" fmla="*/ 470568 h 171"/>
              <a:gd name="T52" fmla="*/ 665952 w 171"/>
              <a:gd name="T53" fmla="*/ 613165 h 171"/>
              <a:gd name="T54" fmla="*/ 636021 w 171"/>
              <a:gd name="T55" fmla="*/ 584646 h 171"/>
              <a:gd name="T56" fmla="*/ 785673 w 171"/>
              <a:gd name="T57" fmla="*/ 256674 h 171"/>
              <a:gd name="T58" fmla="*/ 636021 w 171"/>
              <a:gd name="T59" fmla="*/ 71298 h 171"/>
              <a:gd name="T60" fmla="*/ 493852 w 171"/>
              <a:gd name="T61" fmla="*/ 256674 h 171"/>
              <a:gd name="T62" fmla="*/ 636021 w 171"/>
              <a:gd name="T63" fmla="*/ 584646 h 171"/>
              <a:gd name="T64" fmla="*/ 606091 w 171"/>
              <a:gd name="T65" fmla="*/ 613165 h 171"/>
              <a:gd name="T66" fmla="*/ 269374 w 171"/>
              <a:gd name="T67" fmla="*/ 470568 h 171"/>
              <a:gd name="T68" fmla="*/ 74826 w 171"/>
              <a:gd name="T69" fmla="*/ 613165 h 171"/>
              <a:gd name="T70" fmla="*/ 269374 w 171"/>
              <a:gd name="T71" fmla="*/ 748632 h 171"/>
              <a:gd name="T72" fmla="*/ 606091 w 171"/>
              <a:gd name="T73" fmla="*/ 613165 h 17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71" h="171">
                <a:moveTo>
                  <a:pt x="171" y="86"/>
                </a:moveTo>
                <a:cubicBezTo>
                  <a:pt x="171" y="66"/>
                  <a:pt x="152" y="57"/>
                  <a:pt x="137" y="58"/>
                </a:cubicBezTo>
                <a:cubicBezTo>
                  <a:pt x="121" y="58"/>
                  <a:pt x="106" y="65"/>
                  <a:pt x="94" y="78"/>
                </a:cubicBezTo>
                <a:cubicBezTo>
                  <a:pt x="106" y="66"/>
                  <a:pt x="113" y="50"/>
                  <a:pt x="114" y="34"/>
                </a:cubicBezTo>
                <a:cubicBezTo>
                  <a:pt x="114" y="20"/>
                  <a:pt x="105" y="0"/>
                  <a:pt x="85" y="0"/>
                </a:cubicBezTo>
                <a:cubicBezTo>
                  <a:pt x="65" y="0"/>
                  <a:pt x="57" y="20"/>
                  <a:pt x="57" y="34"/>
                </a:cubicBezTo>
                <a:cubicBezTo>
                  <a:pt x="58" y="50"/>
                  <a:pt x="65" y="66"/>
                  <a:pt x="77" y="78"/>
                </a:cubicBezTo>
                <a:cubicBezTo>
                  <a:pt x="65" y="65"/>
                  <a:pt x="50" y="58"/>
                  <a:pt x="34" y="58"/>
                </a:cubicBezTo>
                <a:cubicBezTo>
                  <a:pt x="19" y="57"/>
                  <a:pt x="0" y="66"/>
                  <a:pt x="0" y="86"/>
                </a:cubicBezTo>
                <a:cubicBezTo>
                  <a:pt x="0" y="106"/>
                  <a:pt x="19" y="114"/>
                  <a:pt x="34" y="114"/>
                </a:cubicBezTo>
                <a:cubicBezTo>
                  <a:pt x="50" y="114"/>
                  <a:pt x="65" y="106"/>
                  <a:pt x="77" y="94"/>
                </a:cubicBezTo>
                <a:cubicBezTo>
                  <a:pt x="65" y="106"/>
                  <a:pt x="58" y="121"/>
                  <a:pt x="57" y="137"/>
                </a:cubicBezTo>
                <a:cubicBezTo>
                  <a:pt x="57" y="152"/>
                  <a:pt x="65" y="171"/>
                  <a:pt x="85" y="171"/>
                </a:cubicBezTo>
                <a:cubicBezTo>
                  <a:pt x="105" y="171"/>
                  <a:pt x="114" y="152"/>
                  <a:pt x="113" y="137"/>
                </a:cubicBezTo>
                <a:cubicBezTo>
                  <a:pt x="113" y="121"/>
                  <a:pt x="106" y="106"/>
                  <a:pt x="94" y="94"/>
                </a:cubicBezTo>
                <a:cubicBezTo>
                  <a:pt x="106" y="106"/>
                  <a:pt x="121" y="114"/>
                  <a:pt x="137" y="114"/>
                </a:cubicBezTo>
                <a:cubicBezTo>
                  <a:pt x="152" y="114"/>
                  <a:pt x="171" y="106"/>
                  <a:pt x="171" y="86"/>
                </a:cubicBezTo>
                <a:close/>
                <a:moveTo>
                  <a:pt x="85" y="90"/>
                </a:moveTo>
                <a:cubicBezTo>
                  <a:pt x="74" y="102"/>
                  <a:pt x="66" y="117"/>
                  <a:pt x="66" y="135"/>
                </a:cubicBezTo>
                <a:cubicBezTo>
                  <a:pt x="66" y="146"/>
                  <a:pt x="72" y="161"/>
                  <a:pt x="85" y="161"/>
                </a:cubicBezTo>
                <a:cubicBezTo>
                  <a:pt x="99" y="161"/>
                  <a:pt x="105" y="146"/>
                  <a:pt x="105" y="135"/>
                </a:cubicBezTo>
                <a:cubicBezTo>
                  <a:pt x="105" y="117"/>
                  <a:pt x="97" y="102"/>
                  <a:pt x="85" y="90"/>
                </a:cubicBezTo>
                <a:close/>
                <a:moveTo>
                  <a:pt x="89" y="86"/>
                </a:moveTo>
                <a:cubicBezTo>
                  <a:pt x="101" y="97"/>
                  <a:pt x="117" y="105"/>
                  <a:pt x="135" y="105"/>
                </a:cubicBezTo>
                <a:cubicBezTo>
                  <a:pt x="146" y="105"/>
                  <a:pt x="161" y="99"/>
                  <a:pt x="161" y="86"/>
                </a:cubicBezTo>
                <a:cubicBezTo>
                  <a:pt x="161" y="72"/>
                  <a:pt x="146" y="66"/>
                  <a:pt x="135" y="66"/>
                </a:cubicBezTo>
                <a:cubicBezTo>
                  <a:pt x="117" y="66"/>
                  <a:pt x="101" y="74"/>
                  <a:pt x="89" y="86"/>
                </a:cubicBezTo>
                <a:close/>
                <a:moveTo>
                  <a:pt x="85" y="82"/>
                </a:moveTo>
                <a:cubicBezTo>
                  <a:pt x="97" y="70"/>
                  <a:pt x="105" y="54"/>
                  <a:pt x="105" y="36"/>
                </a:cubicBezTo>
                <a:cubicBezTo>
                  <a:pt x="105" y="25"/>
                  <a:pt x="99" y="10"/>
                  <a:pt x="85" y="10"/>
                </a:cubicBezTo>
                <a:cubicBezTo>
                  <a:pt x="72" y="10"/>
                  <a:pt x="66" y="25"/>
                  <a:pt x="66" y="36"/>
                </a:cubicBezTo>
                <a:cubicBezTo>
                  <a:pt x="66" y="54"/>
                  <a:pt x="74" y="70"/>
                  <a:pt x="85" y="82"/>
                </a:cubicBezTo>
                <a:close/>
                <a:moveTo>
                  <a:pt x="81" y="86"/>
                </a:moveTo>
                <a:cubicBezTo>
                  <a:pt x="69" y="74"/>
                  <a:pt x="54" y="66"/>
                  <a:pt x="36" y="66"/>
                </a:cubicBezTo>
                <a:cubicBezTo>
                  <a:pt x="25" y="66"/>
                  <a:pt x="10" y="72"/>
                  <a:pt x="10" y="86"/>
                </a:cubicBezTo>
                <a:cubicBezTo>
                  <a:pt x="10" y="99"/>
                  <a:pt x="25" y="105"/>
                  <a:pt x="36" y="105"/>
                </a:cubicBezTo>
                <a:cubicBezTo>
                  <a:pt x="54" y="105"/>
                  <a:pt x="69" y="97"/>
                  <a:pt x="81" y="86"/>
                </a:cubicBezTo>
                <a:close/>
              </a:path>
            </a:pathLst>
          </a:custGeom>
          <a:solidFill>
            <a:srgbClr val="00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Rectangle 254"/>
          <p:cNvSpPr>
            <a:spLocks noChangeArrowheads="1"/>
          </p:cNvSpPr>
          <p:nvPr/>
        </p:nvSpPr>
        <p:spPr bwMode="auto">
          <a:xfrm>
            <a:off x="2987675" y="1752600"/>
            <a:ext cx="1295400" cy="1219200"/>
          </a:xfrm>
          <a:prstGeom prst="rect">
            <a:avLst/>
          </a:prstGeom>
          <a:solidFill>
            <a:srgbClr val="3333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8" name="Freeform 255"/>
          <p:cNvSpPr>
            <a:spLocks/>
          </p:cNvSpPr>
          <p:nvPr/>
        </p:nvSpPr>
        <p:spPr bwMode="auto">
          <a:xfrm>
            <a:off x="3087688" y="2590800"/>
            <a:ext cx="357187" cy="349250"/>
          </a:xfrm>
          <a:custGeom>
            <a:avLst/>
            <a:gdLst>
              <a:gd name="T0" fmla="*/ 0 w 45"/>
              <a:gd name="T1" fmla="*/ 349250 h 45"/>
              <a:gd name="T2" fmla="*/ 15875 w 45"/>
              <a:gd name="T3" fmla="*/ 279400 h 45"/>
              <a:gd name="T4" fmla="*/ 142875 w 45"/>
              <a:gd name="T5" fmla="*/ 186267 h 45"/>
              <a:gd name="T6" fmla="*/ 142875 w 45"/>
              <a:gd name="T7" fmla="*/ 170744 h 45"/>
              <a:gd name="T8" fmla="*/ 71437 w 45"/>
              <a:gd name="T9" fmla="*/ 131939 h 45"/>
              <a:gd name="T10" fmla="*/ 103187 w 45"/>
              <a:gd name="T11" fmla="*/ 69850 h 45"/>
              <a:gd name="T12" fmla="*/ 174625 w 45"/>
              <a:gd name="T13" fmla="*/ 100894 h 45"/>
              <a:gd name="T14" fmla="*/ 333375 w 45"/>
              <a:gd name="T15" fmla="*/ 7761 h 45"/>
              <a:gd name="T16" fmla="*/ 349250 w 45"/>
              <a:gd name="T17" fmla="*/ 7761 h 45"/>
              <a:gd name="T18" fmla="*/ 349250 w 45"/>
              <a:gd name="T19" fmla="*/ 23283 h 45"/>
              <a:gd name="T20" fmla="*/ 254000 w 45"/>
              <a:gd name="T21" fmla="*/ 178506 h 45"/>
              <a:gd name="T22" fmla="*/ 285750 w 45"/>
              <a:gd name="T23" fmla="*/ 248356 h 45"/>
              <a:gd name="T24" fmla="*/ 222250 w 45"/>
              <a:gd name="T25" fmla="*/ 279400 h 45"/>
              <a:gd name="T26" fmla="*/ 182562 w 45"/>
              <a:gd name="T27" fmla="*/ 217311 h 45"/>
              <a:gd name="T28" fmla="*/ 166687 w 45"/>
              <a:gd name="T29" fmla="*/ 209550 h 45"/>
              <a:gd name="T30" fmla="*/ 71437 w 45"/>
              <a:gd name="T31" fmla="*/ 333728 h 45"/>
              <a:gd name="T32" fmla="*/ 0 w 45"/>
              <a:gd name="T33" fmla="*/ 349250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5" h="45">
                <a:moveTo>
                  <a:pt x="0" y="45"/>
                </a:moveTo>
                <a:cubicBezTo>
                  <a:pt x="2" y="42"/>
                  <a:pt x="1" y="39"/>
                  <a:pt x="2" y="36"/>
                </a:cubicBezTo>
                <a:cubicBezTo>
                  <a:pt x="5" y="29"/>
                  <a:pt x="10" y="25"/>
                  <a:pt x="18" y="24"/>
                </a:cubicBezTo>
                <a:cubicBezTo>
                  <a:pt x="19" y="24"/>
                  <a:pt x="19" y="22"/>
                  <a:pt x="18" y="22"/>
                </a:cubicBezTo>
                <a:cubicBezTo>
                  <a:pt x="13" y="23"/>
                  <a:pt x="11" y="21"/>
                  <a:pt x="9" y="17"/>
                </a:cubicBezTo>
                <a:cubicBezTo>
                  <a:pt x="8" y="15"/>
                  <a:pt x="9" y="10"/>
                  <a:pt x="13" y="9"/>
                </a:cubicBezTo>
                <a:cubicBezTo>
                  <a:pt x="15" y="12"/>
                  <a:pt x="17" y="13"/>
                  <a:pt x="22" y="13"/>
                </a:cubicBezTo>
                <a:cubicBezTo>
                  <a:pt x="29" y="13"/>
                  <a:pt x="39" y="4"/>
                  <a:pt x="42" y="1"/>
                </a:cubicBezTo>
                <a:cubicBezTo>
                  <a:pt x="43" y="1"/>
                  <a:pt x="44" y="0"/>
                  <a:pt x="44" y="1"/>
                </a:cubicBezTo>
                <a:cubicBezTo>
                  <a:pt x="45" y="1"/>
                  <a:pt x="44" y="2"/>
                  <a:pt x="44" y="3"/>
                </a:cubicBezTo>
                <a:cubicBezTo>
                  <a:pt x="41" y="7"/>
                  <a:pt x="32" y="16"/>
                  <a:pt x="32" y="23"/>
                </a:cubicBezTo>
                <a:cubicBezTo>
                  <a:pt x="32" y="28"/>
                  <a:pt x="33" y="30"/>
                  <a:pt x="36" y="32"/>
                </a:cubicBezTo>
                <a:cubicBezTo>
                  <a:pt x="35" y="36"/>
                  <a:pt x="30" y="37"/>
                  <a:pt x="28" y="36"/>
                </a:cubicBezTo>
                <a:cubicBezTo>
                  <a:pt x="24" y="35"/>
                  <a:pt x="22" y="32"/>
                  <a:pt x="23" y="28"/>
                </a:cubicBezTo>
                <a:cubicBezTo>
                  <a:pt x="23" y="27"/>
                  <a:pt x="21" y="26"/>
                  <a:pt x="21" y="27"/>
                </a:cubicBezTo>
                <a:cubicBezTo>
                  <a:pt x="20" y="35"/>
                  <a:pt x="16" y="40"/>
                  <a:pt x="9" y="43"/>
                </a:cubicBezTo>
                <a:cubicBezTo>
                  <a:pt x="6" y="44"/>
                  <a:pt x="3" y="43"/>
                  <a:pt x="0" y="45"/>
                </a:cubicBez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256"/>
          <p:cNvSpPr>
            <a:spLocks/>
          </p:cNvSpPr>
          <p:nvPr/>
        </p:nvSpPr>
        <p:spPr bwMode="auto">
          <a:xfrm>
            <a:off x="3825875" y="2546350"/>
            <a:ext cx="365125" cy="349250"/>
          </a:xfrm>
          <a:custGeom>
            <a:avLst/>
            <a:gdLst>
              <a:gd name="T0" fmla="*/ 7938 w 46"/>
              <a:gd name="T1" fmla="*/ 7761 h 45"/>
              <a:gd name="T2" fmla="*/ 15875 w 46"/>
              <a:gd name="T3" fmla="*/ 23283 h 45"/>
              <a:gd name="T4" fmla="*/ 103188 w 46"/>
              <a:gd name="T5" fmla="*/ 178506 h 45"/>
              <a:gd name="T6" fmla="*/ 71438 w 46"/>
              <a:gd name="T7" fmla="*/ 248356 h 45"/>
              <a:gd name="T8" fmla="*/ 134938 w 46"/>
              <a:gd name="T9" fmla="*/ 279400 h 45"/>
              <a:gd name="T10" fmla="*/ 174625 w 46"/>
              <a:gd name="T11" fmla="*/ 217311 h 45"/>
              <a:gd name="T12" fmla="*/ 190500 w 46"/>
              <a:gd name="T13" fmla="*/ 209550 h 45"/>
              <a:gd name="T14" fmla="*/ 285750 w 46"/>
              <a:gd name="T15" fmla="*/ 333728 h 45"/>
              <a:gd name="T16" fmla="*/ 365125 w 46"/>
              <a:gd name="T17" fmla="*/ 349250 h 45"/>
              <a:gd name="T18" fmla="*/ 341313 w 46"/>
              <a:gd name="T19" fmla="*/ 279400 h 45"/>
              <a:gd name="T20" fmla="*/ 222250 w 46"/>
              <a:gd name="T21" fmla="*/ 186267 h 45"/>
              <a:gd name="T22" fmla="*/ 222250 w 46"/>
              <a:gd name="T23" fmla="*/ 170744 h 45"/>
              <a:gd name="T24" fmla="*/ 285750 w 46"/>
              <a:gd name="T25" fmla="*/ 131939 h 45"/>
              <a:gd name="T26" fmla="*/ 261938 w 46"/>
              <a:gd name="T27" fmla="*/ 69850 h 45"/>
              <a:gd name="T28" fmla="*/ 182563 w 46"/>
              <a:gd name="T29" fmla="*/ 100894 h 45"/>
              <a:gd name="T30" fmla="*/ 23813 w 46"/>
              <a:gd name="T31" fmla="*/ 7761 h 45"/>
              <a:gd name="T32" fmla="*/ 7938 w 46"/>
              <a:gd name="T33" fmla="*/ 7761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6" h="45">
                <a:moveTo>
                  <a:pt x="1" y="1"/>
                </a:moveTo>
                <a:cubicBezTo>
                  <a:pt x="0" y="1"/>
                  <a:pt x="1" y="2"/>
                  <a:pt x="2" y="3"/>
                </a:cubicBezTo>
                <a:cubicBezTo>
                  <a:pt x="4" y="7"/>
                  <a:pt x="13" y="16"/>
                  <a:pt x="13" y="23"/>
                </a:cubicBezTo>
                <a:cubicBezTo>
                  <a:pt x="13" y="28"/>
                  <a:pt x="13" y="30"/>
                  <a:pt x="9" y="32"/>
                </a:cubicBezTo>
                <a:cubicBezTo>
                  <a:pt x="10" y="36"/>
                  <a:pt x="15" y="37"/>
                  <a:pt x="17" y="36"/>
                </a:cubicBezTo>
                <a:cubicBezTo>
                  <a:pt x="21" y="35"/>
                  <a:pt x="23" y="32"/>
                  <a:pt x="22" y="28"/>
                </a:cubicBezTo>
                <a:cubicBezTo>
                  <a:pt x="22" y="27"/>
                  <a:pt x="24" y="26"/>
                  <a:pt x="24" y="27"/>
                </a:cubicBezTo>
                <a:cubicBezTo>
                  <a:pt x="26" y="35"/>
                  <a:pt x="29" y="40"/>
                  <a:pt x="36" y="43"/>
                </a:cubicBezTo>
                <a:cubicBezTo>
                  <a:pt x="39" y="44"/>
                  <a:pt x="42" y="43"/>
                  <a:pt x="46" y="45"/>
                </a:cubicBezTo>
                <a:cubicBezTo>
                  <a:pt x="44" y="42"/>
                  <a:pt x="44" y="39"/>
                  <a:pt x="43" y="36"/>
                </a:cubicBezTo>
                <a:cubicBezTo>
                  <a:pt x="41" y="29"/>
                  <a:pt x="35" y="25"/>
                  <a:pt x="28" y="24"/>
                </a:cubicBezTo>
                <a:cubicBezTo>
                  <a:pt x="26" y="24"/>
                  <a:pt x="27" y="22"/>
                  <a:pt x="28" y="22"/>
                </a:cubicBezTo>
                <a:cubicBezTo>
                  <a:pt x="32" y="23"/>
                  <a:pt x="35" y="21"/>
                  <a:pt x="36" y="17"/>
                </a:cubicBezTo>
                <a:cubicBezTo>
                  <a:pt x="38" y="15"/>
                  <a:pt x="37" y="10"/>
                  <a:pt x="33" y="9"/>
                </a:cubicBezTo>
                <a:cubicBezTo>
                  <a:pt x="30" y="12"/>
                  <a:pt x="28" y="13"/>
                  <a:pt x="23" y="13"/>
                </a:cubicBezTo>
                <a:cubicBezTo>
                  <a:pt x="16" y="13"/>
                  <a:pt x="7" y="4"/>
                  <a:pt x="3" y="1"/>
                </a:cubicBezTo>
                <a:cubicBezTo>
                  <a:pt x="2" y="1"/>
                  <a:pt x="1" y="0"/>
                  <a:pt x="1" y="1"/>
                </a:cubicBez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Freeform 257"/>
          <p:cNvSpPr>
            <a:spLocks/>
          </p:cNvSpPr>
          <p:nvPr/>
        </p:nvSpPr>
        <p:spPr bwMode="auto">
          <a:xfrm>
            <a:off x="3825875" y="1860550"/>
            <a:ext cx="357188" cy="349250"/>
          </a:xfrm>
          <a:custGeom>
            <a:avLst/>
            <a:gdLst>
              <a:gd name="T0" fmla="*/ 0 w 45"/>
              <a:gd name="T1" fmla="*/ 341489 h 45"/>
              <a:gd name="T2" fmla="*/ 15875 w 45"/>
              <a:gd name="T3" fmla="*/ 341489 h 45"/>
              <a:gd name="T4" fmla="*/ 174625 w 45"/>
              <a:gd name="T5" fmla="*/ 248356 h 45"/>
              <a:gd name="T6" fmla="*/ 254000 w 45"/>
              <a:gd name="T7" fmla="*/ 279400 h 45"/>
              <a:gd name="T8" fmla="*/ 277813 w 45"/>
              <a:gd name="T9" fmla="*/ 217311 h 45"/>
              <a:gd name="T10" fmla="*/ 214313 w 45"/>
              <a:gd name="T11" fmla="*/ 178506 h 45"/>
              <a:gd name="T12" fmla="*/ 214313 w 45"/>
              <a:gd name="T13" fmla="*/ 162983 h 45"/>
              <a:gd name="T14" fmla="*/ 333375 w 45"/>
              <a:gd name="T15" fmla="*/ 69850 h 45"/>
              <a:gd name="T16" fmla="*/ 357188 w 45"/>
              <a:gd name="T17" fmla="*/ 0 h 45"/>
              <a:gd name="T18" fmla="*/ 277813 w 45"/>
              <a:gd name="T19" fmla="*/ 15522 h 45"/>
              <a:gd name="T20" fmla="*/ 182563 w 45"/>
              <a:gd name="T21" fmla="*/ 139700 h 45"/>
              <a:gd name="T22" fmla="*/ 166688 w 45"/>
              <a:gd name="T23" fmla="*/ 131939 h 45"/>
              <a:gd name="T24" fmla="*/ 134938 w 45"/>
              <a:gd name="T25" fmla="*/ 69850 h 45"/>
              <a:gd name="T26" fmla="*/ 63500 w 45"/>
              <a:gd name="T27" fmla="*/ 100894 h 45"/>
              <a:gd name="T28" fmla="*/ 95250 w 45"/>
              <a:gd name="T29" fmla="*/ 170744 h 45"/>
              <a:gd name="T30" fmla="*/ 7938 w 45"/>
              <a:gd name="T31" fmla="*/ 325967 h 45"/>
              <a:gd name="T32" fmla="*/ 0 w 45"/>
              <a:gd name="T33" fmla="*/ 341489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5" h="45">
                <a:moveTo>
                  <a:pt x="0" y="44"/>
                </a:moveTo>
                <a:cubicBezTo>
                  <a:pt x="0" y="45"/>
                  <a:pt x="1" y="44"/>
                  <a:pt x="2" y="44"/>
                </a:cubicBezTo>
                <a:cubicBezTo>
                  <a:pt x="6" y="41"/>
                  <a:pt x="15" y="32"/>
                  <a:pt x="22" y="32"/>
                </a:cubicBezTo>
                <a:cubicBezTo>
                  <a:pt x="27" y="32"/>
                  <a:pt x="29" y="33"/>
                  <a:pt x="32" y="36"/>
                </a:cubicBezTo>
                <a:cubicBezTo>
                  <a:pt x="36" y="35"/>
                  <a:pt x="37" y="30"/>
                  <a:pt x="35" y="28"/>
                </a:cubicBezTo>
                <a:cubicBezTo>
                  <a:pt x="34" y="24"/>
                  <a:pt x="31" y="22"/>
                  <a:pt x="27" y="23"/>
                </a:cubicBezTo>
                <a:cubicBezTo>
                  <a:pt x="26" y="23"/>
                  <a:pt x="25" y="21"/>
                  <a:pt x="27" y="21"/>
                </a:cubicBezTo>
                <a:cubicBezTo>
                  <a:pt x="34" y="20"/>
                  <a:pt x="40" y="16"/>
                  <a:pt x="42" y="9"/>
                </a:cubicBezTo>
                <a:cubicBezTo>
                  <a:pt x="43" y="6"/>
                  <a:pt x="43" y="3"/>
                  <a:pt x="45" y="0"/>
                </a:cubicBezTo>
                <a:cubicBezTo>
                  <a:pt x="41" y="2"/>
                  <a:pt x="38" y="1"/>
                  <a:pt x="35" y="2"/>
                </a:cubicBezTo>
                <a:cubicBezTo>
                  <a:pt x="28" y="5"/>
                  <a:pt x="25" y="10"/>
                  <a:pt x="23" y="18"/>
                </a:cubicBezTo>
                <a:cubicBezTo>
                  <a:pt x="23" y="19"/>
                  <a:pt x="21" y="19"/>
                  <a:pt x="21" y="17"/>
                </a:cubicBezTo>
                <a:cubicBezTo>
                  <a:pt x="22" y="13"/>
                  <a:pt x="20" y="11"/>
                  <a:pt x="17" y="9"/>
                </a:cubicBezTo>
                <a:cubicBezTo>
                  <a:pt x="14" y="8"/>
                  <a:pt x="9" y="9"/>
                  <a:pt x="8" y="13"/>
                </a:cubicBezTo>
                <a:cubicBezTo>
                  <a:pt x="12" y="15"/>
                  <a:pt x="13" y="17"/>
                  <a:pt x="12" y="22"/>
                </a:cubicBezTo>
                <a:cubicBezTo>
                  <a:pt x="12" y="29"/>
                  <a:pt x="4" y="39"/>
                  <a:pt x="1" y="42"/>
                </a:cubicBezTo>
                <a:cubicBezTo>
                  <a:pt x="0" y="43"/>
                  <a:pt x="0" y="44"/>
                  <a:pt x="0" y="44"/>
                </a:cubicBez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Freeform 258"/>
          <p:cNvSpPr>
            <a:spLocks/>
          </p:cNvSpPr>
          <p:nvPr/>
        </p:nvSpPr>
        <p:spPr bwMode="auto">
          <a:xfrm>
            <a:off x="3087688" y="1860550"/>
            <a:ext cx="357187" cy="349250"/>
          </a:xfrm>
          <a:custGeom>
            <a:avLst/>
            <a:gdLst>
              <a:gd name="T0" fmla="*/ 0 w 45"/>
              <a:gd name="T1" fmla="*/ 0 h 45"/>
              <a:gd name="T2" fmla="*/ 71437 w 45"/>
              <a:gd name="T3" fmla="*/ 15522 h 45"/>
              <a:gd name="T4" fmla="*/ 166687 w 45"/>
              <a:gd name="T5" fmla="*/ 139700 h 45"/>
              <a:gd name="T6" fmla="*/ 182562 w 45"/>
              <a:gd name="T7" fmla="*/ 131939 h 45"/>
              <a:gd name="T8" fmla="*/ 222250 w 45"/>
              <a:gd name="T9" fmla="*/ 69850 h 45"/>
              <a:gd name="T10" fmla="*/ 285750 w 45"/>
              <a:gd name="T11" fmla="*/ 100894 h 45"/>
              <a:gd name="T12" fmla="*/ 254000 w 45"/>
              <a:gd name="T13" fmla="*/ 170744 h 45"/>
              <a:gd name="T14" fmla="*/ 349250 w 45"/>
              <a:gd name="T15" fmla="*/ 325967 h 45"/>
              <a:gd name="T16" fmla="*/ 349250 w 45"/>
              <a:gd name="T17" fmla="*/ 341489 h 45"/>
              <a:gd name="T18" fmla="*/ 333375 w 45"/>
              <a:gd name="T19" fmla="*/ 341489 h 45"/>
              <a:gd name="T20" fmla="*/ 174625 w 45"/>
              <a:gd name="T21" fmla="*/ 248356 h 45"/>
              <a:gd name="T22" fmla="*/ 103187 w 45"/>
              <a:gd name="T23" fmla="*/ 279400 h 45"/>
              <a:gd name="T24" fmla="*/ 71437 w 45"/>
              <a:gd name="T25" fmla="*/ 217311 h 45"/>
              <a:gd name="T26" fmla="*/ 142875 w 45"/>
              <a:gd name="T27" fmla="*/ 178506 h 45"/>
              <a:gd name="T28" fmla="*/ 142875 w 45"/>
              <a:gd name="T29" fmla="*/ 162983 h 45"/>
              <a:gd name="T30" fmla="*/ 15875 w 45"/>
              <a:gd name="T31" fmla="*/ 69850 h 45"/>
              <a:gd name="T32" fmla="*/ 0 w 45"/>
              <a:gd name="T33" fmla="*/ 0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5" h="45">
                <a:moveTo>
                  <a:pt x="0" y="0"/>
                </a:moveTo>
                <a:cubicBezTo>
                  <a:pt x="3" y="2"/>
                  <a:pt x="6" y="1"/>
                  <a:pt x="9" y="2"/>
                </a:cubicBezTo>
                <a:cubicBezTo>
                  <a:pt x="16" y="5"/>
                  <a:pt x="20" y="10"/>
                  <a:pt x="21" y="18"/>
                </a:cubicBezTo>
                <a:cubicBezTo>
                  <a:pt x="21" y="19"/>
                  <a:pt x="23" y="19"/>
                  <a:pt x="23" y="17"/>
                </a:cubicBezTo>
                <a:cubicBezTo>
                  <a:pt x="22" y="13"/>
                  <a:pt x="24" y="11"/>
                  <a:pt x="28" y="9"/>
                </a:cubicBezTo>
                <a:cubicBezTo>
                  <a:pt x="30" y="8"/>
                  <a:pt x="35" y="9"/>
                  <a:pt x="36" y="13"/>
                </a:cubicBezTo>
                <a:cubicBezTo>
                  <a:pt x="33" y="15"/>
                  <a:pt x="32" y="17"/>
                  <a:pt x="32" y="22"/>
                </a:cubicBezTo>
                <a:cubicBezTo>
                  <a:pt x="32" y="29"/>
                  <a:pt x="41" y="39"/>
                  <a:pt x="44" y="42"/>
                </a:cubicBezTo>
                <a:cubicBezTo>
                  <a:pt x="44" y="43"/>
                  <a:pt x="45" y="44"/>
                  <a:pt x="44" y="44"/>
                </a:cubicBezTo>
                <a:cubicBezTo>
                  <a:pt x="44" y="45"/>
                  <a:pt x="43" y="44"/>
                  <a:pt x="42" y="44"/>
                </a:cubicBezTo>
                <a:cubicBezTo>
                  <a:pt x="39" y="41"/>
                  <a:pt x="29" y="32"/>
                  <a:pt x="22" y="32"/>
                </a:cubicBezTo>
                <a:cubicBezTo>
                  <a:pt x="17" y="32"/>
                  <a:pt x="15" y="33"/>
                  <a:pt x="13" y="36"/>
                </a:cubicBezTo>
                <a:cubicBezTo>
                  <a:pt x="9" y="35"/>
                  <a:pt x="8" y="30"/>
                  <a:pt x="9" y="28"/>
                </a:cubicBezTo>
                <a:cubicBezTo>
                  <a:pt x="11" y="24"/>
                  <a:pt x="13" y="22"/>
                  <a:pt x="18" y="23"/>
                </a:cubicBezTo>
                <a:cubicBezTo>
                  <a:pt x="19" y="23"/>
                  <a:pt x="19" y="21"/>
                  <a:pt x="18" y="21"/>
                </a:cubicBezTo>
                <a:cubicBezTo>
                  <a:pt x="10" y="20"/>
                  <a:pt x="5" y="16"/>
                  <a:pt x="2" y="9"/>
                </a:cubicBezTo>
                <a:cubicBezTo>
                  <a:pt x="1" y="6"/>
                  <a:pt x="2" y="3"/>
                  <a:pt x="0" y="0"/>
                </a:cubicBez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Freeform 259"/>
          <p:cNvSpPr>
            <a:spLocks/>
          </p:cNvSpPr>
          <p:nvPr/>
        </p:nvSpPr>
        <p:spPr bwMode="auto">
          <a:xfrm>
            <a:off x="3521075" y="2498725"/>
            <a:ext cx="254000" cy="396875"/>
          </a:xfrm>
          <a:custGeom>
            <a:avLst/>
            <a:gdLst>
              <a:gd name="T0" fmla="*/ 137886 w 35"/>
              <a:gd name="T1" fmla="*/ 0 h 72"/>
              <a:gd name="T2" fmla="*/ 166914 w 35"/>
              <a:gd name="T3" fmla="*/ 159852 h 72"/>
              <a:gd name="T4" fmla="*/ 232229 w 35"/>
              <a:gd name="T5" fmla="*/ 159852 h 72"/>
              <a:gd name="T6" fmla="*/ 239486 w 35"/>
              <a:gd name="T7" fmla="*/ 231510 h 72"/>
              <a:gd name="T8" fmla="*/ 181429 w 35"/>
              <a:gd name="T9" fmla="*/ 242535 h 72"/>
              <a:gd name="T10" fmla="*/ 195943 w 35"/>
              <a:gd name="T11" fmla="*/ 286632 h 72"/>
              <a:gd name="T12" fmla="*/ 137886 w 35"/>
              <a:gd name="T13" fmla="*/ 380339 h 72"/>
              <a:gd name="T14" fmla="*/ 123371 w 35"/>
              <a:gd name="T15" fmla="*/ 396875 h 72"/>
              <a:gd name="T16" fmla="*/ 116114 w 35"/>
              <a:gd name="T17" fmla="*/ 380339 h 72"/>
              <a:gd name="T18" fmla="*/ 50800 w 35"/>
              <a:gd name="T19" fmla="*/ 286632 h 72"/>
              <a:gd name="T20" fmla="*/ 72571 w 35"/>
              <a:gd name="T21" fmla="*/ 242535 h 72"/>
              <a:gd name="T22" fmla="*/ 14514 w 35"/>
              <a:gd name="T23" fmla="*/ 231510 h 72"/>
              <a:gd name="T24" fmla="*/ 14514 w 35"/>
              <a:gd name="T25" fmla="*/ 159852 h 72"/>
              <a:gd name="T26" fmla="*/ 87086 w 35"/>
              <a:gd name="T27" fmla="*/ 159852 h 72"/>
              <a:gd name="T28" fmla="*/ 116114 w 35"/>
              <a:gd name="T29" fmla="*/ 0 h 72"/>
              <a:gd name="T30" fmla="*/ 137886 w 35"/>
              <a:gd name="T31" fmla="*/ 0 h 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" h="72">
                <a:moveTo>
                  <a:pt x="19" y="0"/>
                </a:moveTo>
                <a:cubicBezTo>
                  <a:pt x="19" y="10"/>
                  <a:pt x="20" y="22"/>
                  <a:pt x="23" y="29"/>
                </a:cubicBezTo>
                <a:cubicBezTo>
                  <a:pt x="25" y="25"/>
                  <a:pt x="30" y="26"/>
                  <a:pt x="32" y="29"/>
                </a:cubicBezTo>
                <a:cubicBezTo>
                  <a:pt x="34" y="31"/>
                  <a:pt x="35" y="38"/>
                  <a:pt x="33" y="42"/>
                </a:cubicBezTo>
                <a:cubicBezTo>
                  <a:pt x="31" y="46"/>
                  <a:pt x="27" y="46"/>
                  <a:pt x="25" y="44"/>
                </a:cubicBezTo>
                <a:cubicBezTo>
                  <a:pt x="27" y="46"/>
                  <a:pt x="28" y="49"/>
                  <a:pt x="27" y="52"/>
                </a:cubicBezTo>
                <a:cubicBezTo>
                  <a:pt x="27" y="56"/>
                  <a:pt x="20" y="61"/>
                  <a:pt x="19" y="69"/>
                </a:cubicBezTo>
                <a:cubicBezTo>
                  <a:pt x="18" y="71"/>
                  <a:pt x="18" y="72"/>
                  <a:pt x="17" y="72"/>
                </a:cubicBezTo>
                <a:cubicBezTo>
                  <a:pt x="17" y="72"/>
                  <a:pt x="17" y="71"/>
                  <a:pt x="16" y="69"/>
                </a:cubicBezTo>
                <a:cubicBezTo>
                  <a:pt x="14" y="61"/>
                  <a:pt x="8" y="56"/>
                  <a:pt x="7" y="52"/>
                </a:cubicBezTo>
                <a:cubicBezTo>
                  <a:pt x="7" y="49"/>
                  <a:pt x="8" y="46"/>
                  <a:pt x="10" y="44"/>
                </a:cubicBezTo>
                <a:cubicBezTo>
                  <a:pt x="7" y="46"/>
                  <a:pt x="4" y="46"/>
                  <a:pt x="2" y="42"/>
                </a:cubicBezTo>
                <a:cubicBezTo>
                  <a:pt x="0" y="38"/>
                  <a:pt x="1" y="31"/>
                  <a:pt x="2" y="29"/>
                </a:cubicBezTo>
                <a:cubicBezTo>
                  <a:pt x="5" y="26"/>
                  <a:pt x="10" y="25"/>
                  <a:pt x="12" y="29"/>
                </a:cubicBezTo>
                <a:cubicBezTo>
                  <a:pt x="15" y="22"/>
                  <a:pt x="16" y="10"/>
                  <a:pt x="16" y="0"/>
                </a:cubicBezTo>
                <a:lnTo>
                  <a:pt x="19" y="0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Freeform 260"/>
          <p:cNvSpPr>
            <a:spLocks/>
          </p:cNvSpPr>
          <p:nvPr/>
        </p:nvSpPr>
        <p:spPr bwMode="auto">
          <a:xfrm>
            <a:off x="3063875" y="2209800"/>
            <a:ext cx="454025" cy="295275"/>
          </a:xfrm>
          <a:custGeom>
            <a:avLst/>
            <a:gdLst>
              <a:gd name="T0" fmla="*/ 454025 w 72"/>
              <a:gd name="T1" fmla="*/ 160292 h 35"/>
              <a:gd name="T2" fmla="*/ 271154 w 72"/>
              <a:gd name="T3" fmla="*/ 194038 h 35"/>
              <a:gd name="T4" fmla="*/ 271154 w 72"/>
              <a:gd name="T5" fmla="*/ 278402 h 35"/>
              <a:gd name="T6" fmla="*/ 189177 w 72"/>
              <a:gd name="T7" fmla="*/ 278402 h 35"/>
              <a:gd name="T8" fmla="*/ 176565 w 72"/>
              <a:gd name="T9" fmla="*/ 210911 h 35"/>
              <a:gd name="T10" fmla="*/ 126118 w 72"/>
              <a:gd name="T11" fmla="*/ 236220 h 35"/>
              <a:gd name="T12" fmla="*/ 18918 w 72"/>
              <a:gd name="T13" fmla="*/ 160292 h 35"/>
              <a:gd name="T14" fmla="*/ 0 w 72"/>
              <a:gd name="T15" fmla="*/ 143419 h 35"/>
              <a:gd name="T16" fmla="*/ 18918 w 72"/>
              <a:gd name="T17" fmla="*/ 134983 h 35"/>
              <a:gd name="T18" fmla="*/ 126118 w 72"/>
              <a:gd name="T19" fmla="*/ 67491 h 35"/>
              <a:gd name="T20" fmla="*/ 176565 w 72"/>
              <a:gd name="T21" fmla="*/ 92801 h 35"/>
              <a:gd name="T22" fmla="*/ 189177 w 72"/>
              <a:gd name="T23" fmla="*/ 16873 h 35"/>
              <a:gd name="T24" fmla="*/ 271154 w 72"/>
              <a:gd name="T25" fmla="*/ 25309 h 35"/>
              <a:gd name="T26" fmla="*/ 271154 w 72"/>
              <a:gd name="T27" fmla="*/ 101237 h 35"/>
              <a:gd name="T28" fmla="*/ 454025 w 72"/>
              <a:gd name="T29" fmla="*/ 134983 h 35"/>
              <a:gd name="T30" fmla="*/ 454025 w 72"/>
              <a:gd name="T31" fmla="*/ 160292 h 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" h="35">
                <a:moveTo>
                  <a:pt x="72" y="19"/>
                </a:moveTo>
                <a:cubicBezTo>
                  <a:pt x="62" y="19"/>
                  <a:pt x="50" y="20"/>
                  <a:pt x="43" y="23"/>
                </a:cubicBezTo>
                <a:cubicBezTo>
                  <a:pt x="47" y="25"/>
                  <a:pt x="46" y="30"/>
                  <a:pt x="43" y="33"/>
                </a:cubicBezTo>
                <a:cubicBezTo>
                  <a:pt x="41" y="34"/>
                  <a:pt x="34" y="35"/>
                  <a:pt x="30" y="33"/>
                </a:cubicBezTo>
                <a:cubicBezTo>
                  <a:pt x="26" y="31"/>
                  <a:pt x="26" y="28"/>
                  <a:pt x="28" y="25"/>
                </a:cubicBezTo>
                <a:cubicBezTo>
                  <a:pt x="26" y="27"/>
                  <a:pt x="23" y="28"/>
                  <a:pt x="20" y="28"/>
                </a:cubicBezTo>
                <a:cubicBezTo>
                  <a:pt x="16" y="27"/>
                  <a:pt x="11" y="21"/>
                  <a:pt x="3" y="19"/>
                </a:cubicBezTo>
                <a:cubicBezTo>
                  <a:pt x="1" y="18"/>
                  <a:pt x="0" y="18"/>
                  <a:pt x="0" y="17"/>
                </a:cubicBezTo>
                <a:cubicBezTo>
                  <a:pt x="0" y="17"/>
                  <a:pt x="1" y="17"/>
                  <a:pt x="3" y="16"/>
                </a:cubicBezTo>
                <a:cubicBezTo>
                  <a:pt x="11" y="14"/>
                  <a:pt x="16" y="8"/>
                  <a:pt x="20" y="8"/>
                </a:cubicBezTo>
                <a:cubicBezTo>
                  <a:pt x="23" y="7"/>
                  <a:pt x="26" y="8"/>
                  <a:pt x="28" y="11"/>
                </a:cubicBezTo>
                <a:cubicBezTo>
                  <a:pt x="26" y="8"/>
                  <a:pt x="26" y="5"/>
                  <a:pt x="30" y="2"/>
                </a:cubicBezTo>
                <a:cubicBezTo>
                  <a:pt x="34" y="0"/>
                  <a:pt x="41" y="1"/>
                  <a:pt x="43" y="3"/>
                </a:cubicBezTo>
                <a:cubicBezTo>
                  <a:pt x="46" y="5"/>
                  <a:pt x="47" y="11"/>
                  <a:pt x="43" y="12"/>
                </a:cubicBezTo>
                <a:cubicBezTo>
                  <a:pt x="50" y="15"/>
                  <a:pt x="62" y="16"/>
                  <a:pt x="72" y="16"/>
                </a:cubicBezTo>
                <a:lnTo>
                  <a:pt x="72" y="19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Freeform 261"/>
          <p:cNvSpPr>
            <a:spLocks/>
          </p:cNvSpPr>
          <p:nvPr/>
        </p:nvSpPr>
        <p:spPr bwMode="auto">
          <a:xfrm>
            <a:off x="3521075" y="1828800"/>
            <a:ext cx="254000" cy="485775"/>
          </a:xfrm>
          <a:custGeom>
            <a:avLst/>
            <a:gdLst>
              <a:gd name="T0" fmla="*/ 137886 w 35"/>
              <a:gd name="T1" fmla="*/ 485775 h 73"/>
              <a:gd name="T2" fmla="*/ 166914 w 35"/>
              <a:gd name="T3" fmla="*/ 292796 h 73"/>
              <a:gd name="T4" fmla="*/ 232229 w 35"/>
              <a:gd name="T5" fmla="*/ 286141 h 73"/>
              <a:gd name="T6" fmla="*/ 239486 w 35"/>
              <a:gd name="T7" fmla="*/ 199634 h 73"/>
              <a:gd name="T8" fmla="*/ 181429 w 35"/>
              <a:gd name="T9" fmla="*/ 186325 h 73"/>
              <a:gd name="T10" fmla="*/ 203200 w 35"/>
              <a:gd name="T11" fmla="*/ 139743 h 73"/>
              <a:gd name="T12" fmla="*/ 137886 w 35"/>
              <a:gd name="T13" fmla="*/ 19963 h 73"/>
              <a:gd name="T14" fmla="*/ 123371 w 35"/>
              <a:gd name="T15" fmla="*/ 0 h 73"/>
              <a:gd name="T16" fmla="*/ 116114 w 35"/>
              <a:gd name="T17" fmla="*/ 19963 h 73"/>
              <a:gd name="T18" fmla="*/ 50800 w 35"/>
              <a:gd name="T19" fmla="*/ 139743 h 73"/>
              <a:gd name="T20" fmla="*/ 72571 w 35"/>
              <a:gd name="T21" fmla="*/ 186325 h 73"/>
              <a:gd name="T22" fmla="*/ 14514 w 35"/>
              <a:gd name="T23" fmla="*/ 199634 h 73"/>
              <a:gd name="T24" fmla="*/ 14514 w 35"/>
              <a:gd name="T25" fmla="*/ 286141 h 73"/>
              <a:gd name="T26" fmla="*/ 87086 w 35"/>
              <a:gd name="T27" fmla="*/ 292796 h 73"/>
              <a:gd name="T28" fmla="*/ 116114 w 35"/>
              <a:gd name="T29" fmla="*/ 485775 h 73"/>
              <a:gd name="T30" fmla="*/ 137886 w 35"/>
              <a:gd name="T31" fmla="*/ 485775 h 7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" h="73">
                <a:moveTo>
                  <a:pt x="19" y="73"/>
                </a:moveTo>
                <a:cubicBezTo>
                  <a:pt x="19" y="63"/>
                  <a:pt x="20" y="50"/>
                  <a:pt x="23" y="44"/>
                </a:cubicBezTo>
                <a:cubicBezTo>
                  <a:pt x="25" y="47"/>
                  <a:pt x="30" y="46"/>
                  <a:pt x="32" y="43"/>
                </a:cubicBezTo>
                <a:cubicBezTo>
                  <a:pt x="34" y="41"/>
                  <a:pt x="35" y="34"/>
                  <a:pt x="33" y="30"/>
                </a:cubicBezTo>
                <a:cubicBezTo>
                  <a:pt x="31" y="27"/>
                  <a:pt x="27" y="26"/>
                  <a:pt x="25" y="28"/>
                </a:cubicBezTo>
                <a:cubicBezTo>
                  <a:pt x="27" y="26"/>
                  <a:pt x="28" y="24"/>
                  <a:pt x="28" y="21"/>
                </a:cubicBezTo>
                <a:cubicBezTo>
                  <a:pt x="27" y="16"/>
                  <a:pt x="20" y="11"/>
                  <a:pt x="19" y="3"/>
                </a:cubicBezTo>
                <a:cubicBezTo>
                  <a:pt x="18" y="1"/>
                  <a:pt x="18" y="0"/>
                  <a:pt x="17" y="0"/>
                </a:cubicBezTo>
                <a:cubicBezTo>
                  <a:pt x="17" y="0"/>
                  <a:pt x="17" y="1"/>
                  <a:pt x="16" y="3"/>
                </a:cubicBezTo>
                <a:cubicBezTo>
                  <a:pt x="14" y="11"/>
                  <a:pt x="8" y="16"/>
                  <a:pt x="7" y="21"/>
                </a:cubicBezTo>
                <a:cubicBezTo>
                  <a:pt x="7" y="24"/>
                  <a:pt x="8" y="26"/>
                  <a:pt x="10" y="28"/>
                </a:cubicBezTo>
                <a:cubicBezTo>
                  <a:pt x="7" y="26"/>
                  <a:pt x="4" y="27"/>
                  <a:pt x="2" y="30"/>
                </a:cubicBezTo>
                <a:cubicBezTo>
                  <a:pt x="0" y="34"/>
                  <a:pt x="1" y="41"/>
                  <a:pt x="2" y="43"/>
                </a:cubicBezTo>
                <a:cubicBezTo>
                  <a:pt x="5" y="46"/>
                  <a:pt x="10" y="47"/>
                  <a:pt x="12" y="44"/>
                </a:cubicBezTo>
                <a:cubicBezTo>
                  <a:pt x="15" y="50"/>
                  <a:pt x="16" y="63"/>
                  <a:pt x="16" y="73"/>
                </a:cubicBezTo>
                <a:lnTo>
                  <a:pt x="19" y="73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Freeform 262"/>
          <p:cNvSpPr>
            <a:spLocks/>
          </p:cNvSpPr>
          <p:nvPr/>
        </p:nvSpPr>
        <p:spPr bwMode="auto">
          <a:xfrm>
            <a:off x="3698875" y="2209800"/>
            <a:ext cx="508000" cy="295275"/>
          </a:xfrm>
          <a:custGeom>
            <a:avLst/>
            <a:gdLst>
              <a:gd name="T0" fmla="*/ 0 w 72"/>
              <a:gd name="T1" fmla="*/ 160292 h 35"/>
              <a:gd name="T2" fmla="*/ 204611 w 72"/>
              <a:gd name="T3" fmla="*/ 194038 h 35"/>
              <a:gd name="T4" fmla="*/ 204611 w 72"/>
              <a:gd name="T5" fmla="*/ 278402 h 35"/>
              <a:gd name="T6" fmla="*/ 296333 w 72"/>
              <a:gd name="T7" fmla="*/ 278402 h 35"/>
              <a:gd name="T8" fmla="*/ 310444 w 72"/>
              <a:gd name="T9" fmla="*/ 210911 h 35"/>
              <a:gd name="T10" fmla="*/ 366889 w 72"/>
              <a:gd name="T11" fmla="*/ 236220 h 35"/>
              <a:gd name="T12" fmla="*/ 486833 w 72"/>
              <a:gd name="T13" fmla="*/ 160292 h 35"/>
              <a:gd name="T14" fmla="*/ 508000 w 72"/>
              <a:gd name="T15" fmla="*/ 143419 h 35"/>
              <a:gd name="T16" fmla="*/ 486833 w 72"/>
              <a:gd name="T17" fmla="*/ 134983 h 35"/>
              <a:gd name="T18" fmla="*/ 366889 w 72"/>
              <a:gd name="T19" fmla="*/ 67491 h 35"/>
              <a:gd name="T20" fmla="*/ 310444 w 72"/>
              <a:gd name="T21" fmla="*/ 92801 h 35"/>
              <a:gd name="T22" fmla="*/ 296333 w 72"/>
              <a:gd name="T23" fmla="*/ 16873 h 35"/>
              <a:gd name="T24" fmla="*/ 204611 w 72"/>
              <a:gd name="T25" fmla="*/ 25309 h 35"/>
              <a:gd name="T26" fmla="*/ 204611 w 72"/>
              <a:gd name="T27" fmla="*/ 101237 h 35"/>
              <a:gd name="T28" fmla="*/ 0 w 72"/>
              <a:gd name="T29" fmla="*/ 134983 h 35"/>
              <a:gd name="T30" fmla="*/ 0 w 72"/>
              <a:gd name="T31" fmla="*/ 160292 h 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" h="35">
                <a:moveTo>
                  <a:pt x="0" y="19"/>
                </a:moveTo>
                <a:cubicBezTo>
                  <a:pt x="9" y="19"/>
                  <a:pt x="22" y="20"/>
                  <a:pt x="29" y="23"/>
                </a:cubicBezTo>
                <a:cubicBezTo>
                  <a:pt x="25" y="25"/>
                  <a:pt x="26" y="30"/>
                  <a:pt x="29" y="33"/>
                </a:cubicBezTo>
                <a:cubicBezTo>
                  <a:pt x="31" y="34"/>
                  <a:pt x="38" y="35"/>
                  <a:pt x="42" y="33"/>
                </a:cubicBezTo>
                <a:cubicBezTo>
                  <a:pt x="45" y="31"/>
                  <a:pt x="46" y="28"/>
                  <a:pt x="44" y="25"/>
                </a:cubicBezTo>
                <a:cubicBezTo>
                  <a:pt x="46" y="27"/>
                  <a:pt x="49" y="28"/>
                  <a:pt x="52" y="28"/>
                </a:cubicBezTo>
                <a:cubicBezTo>
                  <a:pt x="56" y="27"/>
                  <a:pt x="61" y="21"/>
                  <a:pt x="69" y="19"/>
                </a:cubicBezTo>
                <a:cubicBezTo>
                  <a:pt x="71" y="18"/>
                  <a:pt x="72" y="18"/>
                  <a:pt x="72" y="17"/>
                </a:cubicBezTo>
                <a:cubicBezTo>
                  <a:pt x="72" y="17"/>
                  <a:pt x="71" y="17"/>
                  <a:pt x="69" y="16"/>
                </a:cubicBezTo>
                <a:cubicBezTo>
                  <a:pt x="61" y="14"/>
                  <a:pt x="56" y="8"/>
                  <a:pt x="52" y="8"/>
                </a:cubicBezTo>
                <a:cubicBezTo>
                  <a:pt x="49" y="7"/>
                  <a:pt x="46" y="8"/>
                  <a:pt x="44" y="11"/>
                </a:cubicBezTo>
                <a:cubicBezTo>
                  <a:pt x="46" y="8"/>
                  <a:pt x="45" y="5"/>
                  <a:pt x="42" y="2"/>
                </a:cubicBezTo>
                <a:cubicBezTo>
                  <a:pt x="38" y="0"/>
                  <a:pt x="31" y="1"/>
                  <a:pt x="29" y="3"/>
                </a:cubicBezTo>
                <a:cubicBezTo>
                  <a:pt x="26" y="5"/>
                  <a:pt x="25" y="11"/>
                  <a:pt x="29" y="12"/>
                </a:cubicBezTo>
                <a:cubicBezTo>
                  <a:pt x="22" y="15"/>
                  <a:pt x="9" y="16"/>
                  <a:pt x="0" y="16"/>
                </a:cubicBezTo>
                <a:lnTo>
                  <a:pt x="0" y="19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Freeform 263"/>
          <p:cNvSpPr>
            <a:spLocks noEditPoints="1"/>
          </p:cNvSpPr>
          <p:nvPr/>
        </p:nvSpPr>
        <p:spPr bwMode="auto">
          <a:xfrm>
            <a:off x="3003550" y="1752600"/>
            <a:ext cx="1279525" cy="1219200"/>
          </a:xfrm>
          <a:custGeom>
            <a:avLst/>
            <a:gdLst>
              <a:gd name="T0" fmla="*/ 1279525 w 171"/>
              <a:gd name="T1" fmla="*/ 613165 h 171"/>
              <a:gd name="T2" fmla="*/ 1025117 w 171"/>
              <a:gd name="T3" fmla="*/ 413530 h 171"/>
              <a:gd name="T4" fmla="*/ 703365 w 171"/>
              <a:gd name="T5" fmla="*/ 556126 h 171"/>
              <a:gd name="T6" fmla="*/ 853017 w 171"/>
              <a:gd name="T7" fmla="*/ 242414 h 171"/>
              <a:gd name="T8" fmla="*/ 636021 w 171"/>
              <a:gd name="T9" fmla="*/ 0 h 171"/>
              <a:gd name="T10" fmla="*/ 426508 w 171"/>
              <a:gd name="T11" fmla="*/ 242414 h 171"/>
              <a:gd name="T12" fmla="*/ 576160 w 171"/>
              <a:gd name="T13" fmla="*/ 556126 h 171"/>
              <a:gd name="T14" fmla="*/ 254408 w 171"/>
              <a:gd name="T15" fmla="*/ 413530 h 171"/>
              <a:gd name="T16" fmla="*/ 0 w 171"/>
              <a:gd name="T17" fmla="*/ 613165 h 171"/>
              <a:gd name="T18" fmla="*/ 254408 w 171"/>
              <a:gd name="T19" fmla="*/ 812800 h 171"/>
              <a:gd name="T20" fmla="*/ 576160 w 171"/>
              <a:gd name="T21" fmla="*/ 670204 h 171"/>
              <a:gd name="T22" fmla="*/ 426508 w 171"/>
              <a:gd name="T23" fmla="*/ 976786 h 171"/>
              <a:gd name="T24" fmla="*/ 636021 w 171"/>
              <a:gd name="T25" fmla="*/ 1219200 h 171"/>
              <a:gd name="T26" fmla="*/ 845534 w 171"/>
              <a:gd name="T27" fmla="*/ 976786 h 171"/>
              <a:gd name="T28" fmla="*/ 703365 w 171"/>
              <a:gd name="T29" fmla="*/ 670204 h 171"/>
              <a:gd name="T30" fmla="*/ 1025117 w 171"/>
              <a:gd name="T31" fmla="*/ 812800 h 171"/>
              <a:gd name="T32" fmla="*/ 1279525 w 171"/>
              <a:gd name="T33" fmla="*/ 613165 h 171"/>
              <a:gd name="T34" fmla="*/ 636021 w 171"/>
              <a:gd name="T35" fmla="*/ 641684 h 171"/>
              <a:gd name="T36" fmla="*/ 493852 w 171"/>
              <a:gd name="T37" fmla="*/ 962526 h 171"/>
              <a:gd name="T38" fmla="*/ 636021 w 171"/>
              <a:gd name="T39" fmla="*/ 1147902 h 171"/>
              <a:gd name="T40" fmla="*/ 785673 w 171"/>
              <a:gd name="T41" fmla="*/ 962526 h 171"/>
              <a:gd name="T42" fmla="*/ 636021 w 171"/>
              <a:gd name="T43" fmla="*/ 641684 h 171"/>
              <a:gd name="T44" fmla="*/ 665952 w 171"/>
              <a:gd name="T45" fmla="*/ 613165 h 171"/>
              <a:gd name="T46" fmla="*/ 1010151 w 171"/>
              <a:gd name="T47" fmla="*/ 748632 h 171"/>
              <a:gd name="T48" fmla="*/ 1204699 w 171"/>
              <a:gd name="T49" fmla="*/ 613165 h 171"/>
              <a:gd name="T50" fmla="*/ 1010151 w 171"/>
              <a:gd name="T51" fmla="*/ 470568 h 171"/>
              <a:gd name="T52" fmla="*/ 665952 w 171"/>
              <a:gd name="T53" fmla="*/ 613165 h 171"/>
              <a:gd name="T54" fmla="*/ 636021 w 171"/>
              <a:gd name="T55" fmla="*/ 584646 h 171"/>
              <a:gd name="T56" fmla="*/ 785673 w 171"/>
              <a:gd name="T57" fmla="*/ 256674 h 171"/>
              <a:gd name="T58" fmla="*/ 636021 w 171"/>
              <a:gd name="T59" fmla="*/ 71298 h 171"/>
              <a:gd name="T60" fmla="*/ 493852 w 171"/>
              <a:gd name="T61" fmla="*/ 256674 h 171"/>
              <a:gd name="T62" fmla="*/ 636021 w 171"/>
              <a:gd name="T63" fmla="*/ 584646 h 171"/>
              <a:gd name="T64" fmla="*/ 606091 w 171"/>
              <a:gd name="T65" fmla="*/ 613165 h 171"/>
              <a:gd name="T66" fmla="*/ 269374 w 171"/>
              <a:gd name="T67" fmla="*/ 470568 h 171"/>
              <a:gd name="T68" fmla="*/ 74826 w 171"/>
              <a:gd name="T69" fmla="*/ 613165 h 171"/>
              <a:gd name="T70" fmla="*/ 269374 w 171"/>
              <a:gd name="T71" fmla="*/ 748632 h 171"/>
              <a:gd name="T72" fmla="*/ 606091 w 171"/>
              <a:gd name="T73" fmla="*/ 613165 h 17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71" h="171">
                <a:moveTo>
                  <a:pt x="171" y="86"/>
                </a:moveTo>
                <a:cubicBezTo>
                  <a:pt x="171" y="66"/>
                  <a:pt x="152" y="57"/>
                  <a:pt x="137" y="58"/>
                </a:cubicBezTo>
                <a:cubicBezTo>
                  <a:pt x="121" y="58"/>
                  <a:pt x="106" y="65"/>
                  <a:pt x="94" y="78"/>
                </a:cubicBezTo>
                <a:cubicBezTo>
                  <a:pt x="106" y="66"/>
                  <a:pt x="113" y="50"/>
                  <a:pt x="114" y="34"/>
                </a:cubicBezTo>
                <a:cubicBezTo>
                  <a:pt x="114" y="20"/>
                  <a:pt x="105" y="0"/>
                  <a:pt x="85" y="0"/>
                </a:cubicBezTo>
                <a:cubicBezTo>
                  <a:pt x="65" y="0"/>
                  <a:pt x="57" y="20"/>
                  <a:pt x="57" y="34"/>
                </a:cubicBezTo>
                <a:cubicBezTo>
                  <a:pt x="58" y="50"/>
                  <a:pt x="65" y="66"/>
                  <a:pt x="77" y="78"/>
                </a:cubicBezTo>
                <a:cubicBezTo>
                  <a:pt x="65" y="65"/>
                  <a:pt x="50" y="58"/>
                  <a:pt x="34" y="58"/>
                </a:cubicBezTo>
                <a:cubicBezTo>
                  <a:pt x="19" y="57"/>
                  <a:pt x="0" y="66"/>
                  <a:pt x="0" y="86"/>
                </a:cubicBezTo>
                <a:cubicBezTo>
                  <a:pt x="0" y="106"/>
                  <a:pt x="19" y="114"/>
                  <a:pt x="34" y="114"/>
                </a:cubicBezTo>
                <a:cubicBezTo>
                  <a:pt x="50" y="114"/>
                  <a:pt x="65" y="106"/>
                  <a:pt x="77" y="94"/>
                </a:cubicBezTo>
                <a:cubicBezTo>
                  <a:pt x="65" y="106"/>
                  <a:pt x="58" y="121"/>
                  <a:pt x="57" y="137"/>
                </a:cubicBezTo>
                <a:cubicBezTo>
                  <a:pt x="57" y="152"/>
                  <a:pt x="65" y="171"/>
                  <a:pt x="85" y="171"/>
                </a:cubicBezTo>
                <a:cubicBezTo>
                  <a:pt x="105" y="171"/>
                  <a:pt x="114" y="152"/>
                  <a:pt x="113" y="137"/>
                </a:cubicBezTo>
                <a:cubicBezTo>
                  <a:pt x="113" y="121"/>
                  <a:pt x="106" y="106"/>
                  <a:pt x="94" y="94"/>
                </a:cubicBezTo>
                <a:cubicBezTo>
                  <a:pt x="106" y="106"/>
                  <a:pt x="121" y="114"/>
                  <a:pt x="137" y="114"/>
                </a:cubicBezTo>
                <a:cubicBezTo>
                  <a:pt x="152" y="114"/>
                  <a:pt x="171" y="106"/>
                  <a:pt x="171" y="86"/>
                </a:cubicBezTo>
                <a:close/>
                <a:moveTo>
                  <a:pt x="85" y="90"/>
                </a:moveTo>
                <a:cubicBezTo>
                  <a:pt x="74" y="102"/>
                  <a:pt x="66" y="117"/>
                  <a:pt x="66" y="135"/>
                </a:cubicBezTo>
                <a:cubicBezTo>
                  <a:pt x="66" y="146"/>
                  <a:pt x="72" y="161"/>
                  <a:pt x="85" y="161"/>
                </a:cubicBezTo>
                <a:cubicBezTo>
                  <a:pt x="99" y="161"/>
                  <a:pt x="105" y="146"/>
                  <a:pt x="105" y="135"/>
                </a:cubicBezTo>
                <a:cubicBezTo>
                  <a:pt x="105" y="117"/>
                  <a:pt x="97" y="102"/>
                  <a:pt x="85" y="90"/>
                </a:cubicBezTo>
                <a:close/>
                <a:moveTo>
                  <a:pt x="89" y="86"/>
                </a:moveTo>
                <a:cubicBezTo>
                  <a:pt x="101" y="97"/>
                  <a:pt x="117" y="105"/>
                  <a:pt x="135" y="105"/>
                </a:cubicBezTo>
                <a:cubicBezTo>
                  <a:pt x="146" y="105"/>
                  <a:pt x="161" y="99"/>
                  <a:pt x="161" y="86"/>
                </a:cubicBezTo>
                <a:cubicBezTo>
                  <a:pt x="161" y="72"/>
                  <a:pt x="146" y="66"/>
                  <a:pt x="135" y="66"/>
                </a:cubicBezTo>
                <a:cubicBezTo>
                  <a:pt x="117" y="66"/>
                  <a:pt x="101" y="74"/>
                  <a:pt x="89" y="86"/>
                </a:cubicBezTo>
                <a:close/>
                <a:moveTo>
                  <a:pt x="85" y="82"/>
                </a:moveTo>
                <a:cubicBezTo>
                  <a:pt x="97" y="70"/>
                  <a:pt x="105" y="54"/>
                  <a:pt x="105" y="36"/>
                </a:cubicBezTo>
                <a:cubicBezTo>
                  <a:pt x="105" y="25"/>
                  <a:pt x="99" y="10"/>
                  <a:pt x="85" y="10"/>
                </a:cubicBezTo>
                <a:cubicBezTo>
                  <a:pt x="72" y="10"/>
                  <a:pt x="66" y="25"/>
                  <a:pt x="66" y="36"/>
                </a:cubicBezTo>
                <a:cubicBezTo>
                  <a:pt x="66" y="54"/>
                  <a:pt x="74" y="70"/>
                  <a:pt x="85" y="82"/>
                </a:cubicBezTo>
                <a:close/>
                <a:moveTo>
                  <a:pt x="81" y="86"/>
                </a:moveTo>
                <a:cubicBezTo>
                  <a:pt x="69" y="74"/>
                  <a:pt x="54" y="66"/>
                  <a:pt x="36" y="66"/>
                </a:cubicBezTo>
                <a:cubicBezTo>
                  <a:pt x="25" y="66"/>
                  <a:pt x="10" y="72"/>
                  <a:pt x="10" y="86"/>
                </a:cubicBezTo>
                <a:cubicBezTo>
                  <a:pt x="10" y="99"/>
                  <a:pt x="25" y="105"/>
                  <a:pt x="36" y="105"/>
                </a:cubicBezTo>
                <a:cubicBezTo>
                  <a:pt x="54" y="105"/>
                  <a:pt x="69" y="97"/>
                  <a:pt x="81" y="86"/>
                </a:cubicBezTo>
                <a:close/>
              </a:path>
            </a:pathLst>
          </a:custGeom>
          <a:solidFill>
            <a:srgbClr val="00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Rectangle 264"/>
          <p:cNvSpPr>
            <a:spLocks noChangeArrowheads="1"/>
          </p:cNvSpPr>
          <p:nvPr/>
        </p:nvSpPr>
        <p:spPr bwMode="auto">
          <a:xfrm>
            <a:off x="5578474" y="1752600"/>
            <a:ext cx="1309255" cy="1219200"/>
          </a:xfrm>
          <a:prstGeom prst="rect">
            <a:avLst/>
          </a:prstGeom>
          <a:solidFill>
            <a:srgbClr val="333399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8" name="Freeform 265"/>
          <p:cNvSpPr>
            <a:spLocks/>
          </p:cNvSpPr>
          <p:nvPr/>
        </p:nvSpPr>
        <p:spPr bwMode="auto">
          <a:xfrm>
            <a:off x="5678488" y="2590800"/>
            <a:ext cx="357187" cy="349250"/>
          </a:xfrm>
          <a:custGeom>
            <a:avLst/>
            <a:gdLst>
              <a:gd name="T0" fmla="*/ 0 w 45"/>
              <a:gd name="T1" fmla="*/ 349250 h 45"/>
              <a:gd name="T2" fmla="*/ 15875 w 45"/>
              <a:gd name="T3" fmla="*/ 279400 h 45"/>
              <a:gd name="T4" fmla="*/ 142875 w 45"/>
              <a:gd name="T5" fmla="*/ 186267 h 45"/>
              <a:gd name="T6" fmla="*/ 142875 w 45"/>
              <a:gd name="T7" fmla="*/ 170744 h 45"/>
              <a:gd name="T8" fmla="*/ 71437 w 45"/>
              <a:gd name="T9" fmla="*/ 131939 h 45"/>
              <a:gd name="T10" fmla="*/ 103187 w 45"/>
              <a:gd name="T11" fmla="*/ 69850 h 45"/>
              <a:gd name="T12" fmla="*/ 174625 w 45"/>
              <a:gd name="T13" fmla="*/ 100894 h 45"/>
              <a:gd name="T14" fmla="*/ 333375 w 45"/>
              <a:gd name="T15" fmla="*/ 7761 h 45"/>
              <a:gd name="T16" fmla="*/ 349250 w 45"/>
              <a:gd name="T17" fmla="*/ 7761 h 45"/>
              <a:gd name="T18" fmla="*/ 349250 w 45"/>
              <a:gd name="T19" fmla="*/ 23283 h 45"/>
              <a:gd name="T20" fmla="*/ 254000 w 45"/>
              <a:gd name="T21" fmla="*/ 178506 h 45"/>
              <a:gd name="T22" fmla="*/ 285750 w 45"/>
              <a:gd name="T23" fmla="*/ 248356 h 45"/>
              <a:gd name="T24" fmla="*/ 222250 w 45"/>
              <a:gd name="T25" fmla="*/ 279400 h 45"/>
              <a:gd name="T26" fmla="*/ 182562 w 45"/>
              <a:gd name="T27" fmla="*/ 217311 h 45"/>
              <a:gd name="T28" fmla="*/ 166687 w 45"/>
              <a:gd name="T29" fmla="*/ 209550 h 45"/>
              <a:gd name="T30" fmla="*/ 71437 w 45"/>
              <a:gd name="T31" fmla="*/ 333728 h 45"/>
              <a:gd name="T32" fmla="*/ 0 w 45"/>
              <a:gd name="T33" fmla="*/ 349250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5" h="45">
                <a:moveTo>
                  <a:pt x="0" y="45"/>
                </a:moveTo>
                <a:cubicBezTo>
                  <a:pt x="2" y="42"/>
                  <a:pt x="1" y="39"/>
                  <a:pt x="2" y="36"/>
                </a:cubicBezTo>
                <a:cubicBezTo>
                  <a:pt x="5" y="29"/>
                  <a:pt x="10" y="25"/>
                  <a:pt x="18" y="24"/>
                </a:cubicBezTo>
                <a:cubicBezTo>
                  <a:pt x="19" y="24"/>
                  <a:pt x="19" y="22"/>
                  <a:pt x="18" y="22"/>
                </a:cubicBezTo>
                <a:cubicBezTo>
                  <a:pt x="13" y="23"/>
                  <a:pt x="11" y="21"/>
                  <a:pt x="9" y="17"/>
                </a:cubicBezTo>
                <a:cubicBezTo>
                  <a:pt x="8" y="15"/>
                  <a:pt x="9" y="10"/>
                  <a:pt x="13" y="9"/>
                </a:cubicBezTo>
                <a:cubicBezTo>
                  <a:pt x="15" y="12"/>
                  <a:pt x="17" y="13"/>
                  <a:pt x="22" y="13"/>
                </a:cubicBezTo>
                <a:cubicBezTo>
                  <a:pt x="29" y="13"/>
                  <a:pt x="39" y="4"/>
                  <a:pt x="42" y="1"/>
                </a:cubicBezTo>
                <a:cubicBezTo>
                  <a:pt x="43" y="1"/>
                  <a:pt x="44" y="0"/>
                  <a:pt x="44" y="1"/>
                </a:cubicBezTo>
                <a:cubicBezTo>
                  <a:pt x="45" y="1"/>
                  <a:pt x="44" y="2"/>
                  <a:pt x="44" y="3"/>
                </a:cubicBezTo>
                <a:cubicBezTo>
                  <a:pt x="41" y="7"/>
                  <a:pt x="32" y="16"/>
                  <a:pt x="32" y="23"/>
                </a:cubicBezTo>
                <a:cubicBezTo>
                  <a:pt x="32" y="28"/>
                  <a:pt x="33" y="30"/>
                  <a:pt x="36" y="32"/>
                </a:cubicBezTo>
                <a:cubicBezTo>
                  <a:pt x="35" y="36"/>
                  <a:pt x="30" y="37"/>
                  <a:pt x="28" y="36"/>
                </a:cubicBezTo>
                <a:cubicBezTo>
                  <a:pt x="24" y="35"/>
                  <a:pt x="22" y="32"/>
                  <a:pt x="23" y="28"/>
                </a:cubicBezTo>
                <a:cubicBezTo>
                  <a:pt x="23" y="27"/>
                  <a:pt x="21" y="26"/>
                  <a:pt x="21" y="27"/>
                </a:cubicBezTo>
                <a:cubicBezTo>
                  <a:pt x="20" y="35"/>
                  <a:pt x="16" y="40"/>
                  <a:pt x="9" y="43"/>
                </a:cubicBezTo>
                <a:cubicBezTo>
                  <a:pt x="6" y="44"/>
                  <a:pt x="3" y="43"/>
                  <a:pt x="0" y="45"/>
                </a:cubicBez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266"/>
          <p:cNvSpPr>
            <a:spLocks/>
          </p:cNvSpPr>
          <p:nvPr/>
        </p:nvSpPr>
        <p:spPr bwMode="auto">
          <a:xfrm>
            <a:off x="6416675" y="2546350"/>
            <a:ext cx="365125" cy="349250"/>
          </a:xfrm>
          <a:custGeom>
            <a:avLst/>
            <a:gdLst>
              <a:gd name="T0" fmla="*/ 7938 w 46"/>
              <a:gd name="T1" fmla="*/ 7761 h 45"/>
              <a:gd name="T2" fmla="*/ 15875 w 46"/>
              <a:gd name="T3" fmla="*/ 23283 h 45"/>
              <a:gd name="T4" fmla="*/ 103188 w 46"/>
              <a:gd name="T5" fmla="*/ 178506 h 45"/>
              <a:gd name="T6" fmla="*/ 71438 w 46"/>
              <a:gd name="T7" fmla="*/ 248356 h 45"/>
              <a:gd name="T8" fmla="*/ 134938 w 46"/>
              <a:gd name="T9" fmla="*/ 279400 h 45"/>
              <a:gd name="T10" fmla="*/ 174625 w 46"/>
              <a:gd name="T11" fmla="*/ 217311 h 45"/>
              <a:gd name="T12" fmla="*/ 190500 w 46"/>
              <a:gd name="T13" fmla="*/ 209550 h 45"/>
              <a:gd name="T14" fmla="*/ 285750 w 46"/>
              <a:gd name="T15" fmla="*/ 333728 h 45"/>
              <a:gd name="T16" fmla="*/ 365125 w 46"/>
              <a:gd name="T17" fmla="*/ 349250 h 45"/>
              <a:gd name="T18" fmla="*/ 341313 w 46"/>
              <a:gd name="T19" fmla="*/ 279400 h 45"/>
              <a:gd name="T20" fmla="*/ 222250 w 46"/>
              <a:gd name="T21" fmla="*/ 186267 h 45"/>
              <a:gd name="T22" fmla="*/ 222250 w 46"/>
              <a:gd name="T23" fmla="*/ 170744 h 45"/>
              <a:gd name="T24" fmla="*/ 285750 w 46"/>
              <a:gd name="T25" fmla="*/ 131939 h 45"/>
              <a:gd name="T26" fmla="*/ 261938 w 46"/>
              <a:gd name="T27" fmla="*/ 69850 h 45"/>
              <a:gd name="T28" fmla="*/ 182563 w 46"/>
              <a:gd name="T29" fmla="*/ 100894 h 45"/>
              <a:gd name="T30" fmla="*/ 23813 w 46"/>
              <a:gd name="T31" fmla="*/ 7761 h 45"/>
              <a:gd name="T32" fmla="*/ 7938 w 46"/>
              <a:gd name="T33" fmla="*/ 7761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6" h="45">
                <a:moveTo>
                  <a:pt x="1" y="1"/>
                </a:moveTo>
                <a:cubicBezTo>
                  <a:pt x="0" y="1"/>
                  <a:pt x="1" y="2"/>
                  <a:pt x="2" y="3"/>
                </a:cubicBezTo>
                <a:cubicBezTo>
                  <a:pt x="4" y="7"/>
                  <a:pt x="13" y="16"/>
                  <a:pt x="13" y="23"/>
                </a:cubicBezTo>
                <a:cubicBezTo>
                  <a:pt x="13" y="28"/>
                  <a:pt x="13" y="30"/>
                  <a:pt x="9" y="32"/>
                </a:cubicBezTo>
                <a:cubicBezTo>
                  <a:pt x="10" y="36"/>
                  <a:pt x="15" y="37"/>
                  <a:pt x="17" y="36"/>
                </a:cubicBezTo>
                <a:cubicBezTo>
                  <a:pt x="21" y="35"/>
                  <a:pt x="23" y="32"/>
                  <a:pt x="22" y="28"/>
                </a:cubicBezTo>
                <a:cubicBezTo>
                  <a:pt x="22" y="27"/>
                  <a:pt x="24" y="26"/>
                  <a:pt x="24" y="27"/>
                </a:cubicBezTo>
                <a:cubicBezTo>
                  <a:pt x="26" y="35"/>
                  <a:pt x="29" y="40"/>
                  <a:pt x="36" y="43"/>
                </a:cubicBezTo>
                <a:cubicBezTo>
                  <a:pt x="39" y="44"/>
                  <a:pt x="42" y="43"/>
                  <a:pt x="46" y="45"/>
                </a:cubicBezTo>
                <a:cubicBezTo>
                  <a:pt x="44" y="42"/>
                  <a:pt x="44" y="39"/>
                  <a:pt x="43" y="36"/>
                </a:cubicBezTo>
                <a:cubicBezTo>
                  <a:pt x="41" y="29"/>
                  <a:pt x="35" y="25"/>
                  <a:pt x="28" y="24"/>
                </a:cubicBezTo>
                <a:cubicBezTo>
                  <a:pt x="26" y="24"/>
                  <a:pt x="27" y="22"/>
                  <a:pt x="28" y="22"/>
                </a:cubicBezTo>
                <a:cubicBezTo>
                  <a:pt x="32" y="23"/>
                  <a:pt x="35" y="21"/>
                  <a:pt x="36" y="17"/>
                </a:cubicBezTo>
                <a:cubicBezTo>
                  <a:pt x="38" y="15"/>
                  <a:pt x="37" y="10"/>
                  <a:pt x="33" y="9"/>
                </a:cubicBezTo>
                <a:cubicBezTo>
                  <a:pt x="30" y="12"/>
                  <a:pt x="28" y="13"/>
                  <a:pt x="23" y="13"/>
                </a:cubicBezTo>
                <a:cubicBezTo>
                  <a:pt x="16" y="13"/>
                  <a:pt x="7" y="4"/>
                  <a:pt x="3" y="1"/>
                </a:cubicBezTo>
                <a:cubicBezTo>
                  <a:pt x="2" y="1"/>
                  <a:pt x="1" y="0"/>
                  <a:pt x="1" y="1"/>
                </a:cubicBez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267"/>
          <p:cNvSpPr>
            <a:spLocks/>
          </p:cNvSpPr>
          <p:nvPr/>
        </p:nvSpPr>
        <p:spPr bwMode="auto">
          <a:xfrm>
            <a:off x="6416675" y="1860550"/>
            <a:ext cx="357188" cy="349250"/>
          </a:xfrm>
          <a:custGeom>
            <a:avLst/>
            <a:gdLst>
              <a:gd name="T0" fmla="*/ 0 w 45"/>
              <a:gd name="T1" fmla="*/ 341489 h 45"/>
              <a:gd name="T2" fmla="*/ 15875 w 45"/>
              <a:gd name="T3" fmla="*/ 341489 h 45"/>
              <a:gd name="T4" fmla="*/ 174625 w 45"/>
              <a:gd name="T5" fmla="*/ 248356 h 45"/>
              <a:gd name="T6" fmla="*/ 254000 w 45"/>
              <a:gd name="T7" fmla="*/ 279400 h 45"/>
              <a:gd name="T8" fmla="*/ 277813 w 45"/>
              <a:gd name="T9" fmla="*/ 217311 h 45"/>
              <a:gd name="T10" fmla="*/ 214313 w 45"/>
              <a:gd name="T11" fmla="*/ 178506 h 45"/>
              <a:gd name="T12" fmla="*/ 214313 w 45"/>
              <a:gd name="T13" fmla="*/ 162983 h 45"/>
              <a:gd name="T14" fmla="*/ 333375 w 45"/>
              <a:gd name="T15" fmla="*/ 69850 h 45"/>
              <a:gd name="T16" fmla="*/ 357188 w 45"/>
              <a:gd name="T17" fmla="*/ 0 h 45"/>
              <a:gd name="T18" fmla="*/ 277813 w 45"/>
              <a:gd name="T19" fmla="*/ 15522 h 45"/>
              <a:gd name="T20" fmla="*/ 182563 w 45"/>
              <a:gd name="T21" fmla="*/ 139700 h 45"/>
              <a:gd name="T22" fmla="*/ 166688 w 45"/>
              <a:gd name="T23" fmla="*/ 131939 h 45"/>
              <a:gd name="T24" fmla="*/ 134938 w 45"/>
              <a:gd name="T25" fmla="*/ 69850 h 45"/>
              <a:gd name="T26" fmla="*/ 63500 w 45"/>
              <a:gd name="T27" fmla="*/ 100894 h 45"/>
              <a:gd name="T28" fmla="*/ 95250 w 45"/>
              <a:gd name="T29" fmla="*/ 170744 h 45"/>
              <a:gd name="T30" fmla="*/ 7938 w 45"/>
              <a:gd name="T31" fmla="*/ 325967 h 45"/>
              <a:gd name="T32" fmla="*/ 0 w 45"/>
              <a:gd name="T33" fmla="*/ 341489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5" h="45">
                <a:moveTo>
                  <a:pt x="0" y="44"/>
                </a:moveTo>
                <a:cubicBezTo>
                  <a:pt x="0" y="45"/>
                  <a:pt x="1" y="44"/>
                  <a:pt x="2" y="44"/>
                </a:cubicBezTo>
                <a:cubicBezTo>
                  <a:pt x="6" y="41"/>
                  <a:pt x="15" y="32"/>
                  <a:pt x="22" y="32"/>
                </a:cubicBezTo>
                <a:cubicBezTo>
                  <a:pt x="27" y="32"/>
                  <a:pt x="29" y="33"/>
                  <a:pt x="32" y="36"/>
                </a:cubicBezTo>
                <a:cubicBezTo>
                  <a:pt x="36" y="35"/>
                  <a:pt x="37" y="30"/>
                  <a:pt x="35" y="28"/>
                </a:cubicBezTo>
                <a:cubicBezTo>
                  <a:pt x="34" y="24"/>
                  <a:pt x="31" y="22"/>
                  <a:pt x="27" y="23"/>
                </a:cubicBezTo>
                <a:cubicBezTo>
                  <a:pt x="26" y="23"/>
                  <a:pt x="25" y="21"/>
                  <a:pt x="27" y="21"/>
                </a:cubicBezTo>
                <a:cubicBezTo>
                  <a:pt x="34" y="20"/>
                  <a:pt x="40" y="16"/>
                  <a:pt x="42" y="9"/>
                </a:cubicBezTo>
                <a:cubicBezTo>
                  <a:pt x="43" y="6"/>
                  <a:pt x="43" y="3"/>
                  <a:pt x="45" y="0"/>
                </a:cubicBezTo>
                <a:cubicBezTo>
                  <a:pt x="41" y="2"/>
                  <a:pt x="38" y="1"/>
                  <a:pt x="35" y="2"/>
                </a:cubicBezTo>
                <a:cubicBezTo>
                  <a:pt x="28" y="5"/>
                  <a:pt x="25" y="10"/>
                  <a:pt x="23" y="18"/>
                </a:cubicBezTo>
                <a:cubicBezTo>
                  <a:pt x="23" y="19"/>
                  <a:pt x="21" y="19"/>
                  <a:pt x="21" y="17"/>
                </a:cubicBezTo>
                <a:cubicBezTo>
                  <a:pt x="22" y="13"/>
                  <a:pt x="20" y="11"/>
                  <a:pt x="17" y="9"/>
                </a:cubicBezTo>
                <a:cubicBezTo>
                  <a:pt x="14" y="8"/>
                  <a:pt x="9" y="9"/>
                  <a:pt x="8" y="13"/>
                </a:cubicBezTo>
                <a:cubicBezTo>
                  <a:pt x="12" y="15"/>
                  <a:pt x="13" y="17"/>
                  <a:pt x="12" y="22"/>
                </a:cubicBezTo>
                <a:cubicBezTo>
                  <a:pt x="12" y="29"/>
                  <a:pt x="4" y="39"/>
                  <a:pt x="1" y="42"/>
                </a:cubicBezTo>
                <a:cubicBezTo>
                  <a:pt x="0" y="43"/>
                  <a:pt x="0" y="44"/>
                  <a:pt x="0" y="44"/>
                </a:cubicBez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268"/>
          <p:cNvSpPr>
            <a:spLocks/>
          </p:cNvSpPr>
          <p:nvPr/>
        </p:nvSpPr>
        <p:spPr bwMode="auto">
          <a:xfrm>
            <a:off x="5678488" y="1860550"/>
            <a:ext cx="357187" cy="349250"/>
          </a:xfrm>
          <a:custGeom>
            <a:avLst/>
            <a:gdLst>
              <a:gd name="T0" fmla="*/ 0 w 45"/>
              <a:gd name="T1" fmla="*/ 0 h 45"/>
              <a:gd name="T2" fmla="*/ 71437 w 45"/>
              <a:gd name="T3" fmla="*/ 15522 h 45"/>
              <a:gd name="T4" fmla="*/ 166687 w 45"/>
              <a:gd name="T5" fmla="*/ 139700 h 45"/>
              <a:gd name="T6" fmla="*/ 182562 w 45"/>
              <a:gd name="T7" fmla="*/ 131939 h 45"/>
              <a:gd name="T8" fmla="*/ 222250 w 45"/>
              <a:gd name="T9" fmla="*/ 69850 h 45"/>
              <a:gd name="T10" fmla="*/ 285750 w 45"/>
              <a:gd name="T11" fmla="*/ 100894 h 45"/>
              <a:gd name="T12" fmla="*/ 254000 w 45"/>
              <a:gd name="T13" fmla="*/ 170744 h 45"/>
              <a:gd name="T14" fmla="*/ 349250 w 45"/>
              <a:gd name="T15" fmla="*/ 325967 h 45"/>
              <a:gd name="T16" fmla="*/ 349250 w 45"/>
              <a:gd name="T17" fmla="*/ 341489 h 45"/>
              <a:gd name="T18" fmla="*/ 333375 w 45"/>
              <a:gd name="T19" fmla="*/ 341489 h 45"/>
              <a:gd name="T20" fmla="*/ 174625 w 45"/>
              <a:gd name="T21" fmla="*/ 248356 h 45"/>
              <a:gd name="T22" fmla="*/ 103187 w 45"/>
              <a:gd name="T23" fmla="*/ 279400 h 45"/>
              <a:gd name="T24" fmla="*/ 71437 w 45"/>
              <a:gd name="T25" fmla="*/ 217311 h 45"/>
              <a:gd name="T26" fmla="*/ 142875 w 45"/>
              <a:gd name="T27" fmla="*/ 178506 h 45"/>
              <a:gd name="T28" fmla="*/ 142875 w 45"/>
              <a:gd name="T29" fmla="*/ 162983 h 45"/>
              <a:gd name="T30" fmla="*/ 15875 w 45"/>
              <a:gd name="T31" fmla="*/ 69850 h 45"/>
              <a:gd name="T32" fmla="*/ 0 w 45"/>
              <a:gd name="T33" fmla="*/ 0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5" h="45">
                <a:moveTo>
                  <a:pt x="0" y="0"/>
                </a:moveTo>
                <a:cubicBezTo>
                  <a:pt x="3" y="2"/>
                  <a:pt x="6" y="1"/>
                  <a:pt x="9" y="2"/>
                </a:cubicBezTo>
                <a:cubicBezTo>
                  <a:pt x="16" y="5"/>
                  <a:pt x="20" y="10"/>
                  <a:pt x="21" y="18"/>
                </a:cubicBezTo>
                <a:cubicBezTo>
                  <a:pt x="21" y="19"/>
                  <a:pt x="23" y="19"/>
                  <a:pt x="23" y="17"/>
                </a:cubicBezTo>
                <a:cubicBezTo>
                  <a:pt x="22" y="13"/>
                  <a:pt x="24" y="11"/>
                  <a:pt x="28" y="9"/>
                </a:cubicBezTo>
                <a:cubicBezTo>
                  <a:pt x="30" y="8"/>
                  <a:pt x="35" y="9"/>
                  <a:pt x="36" y="13"/>
                </a:cubicBezTo>
                <a:cubicBezTo>
                  <a:pt x="33" y="15"/>
                  <a:pt x="32" y="17"/>
                  <a:pt x="32" y="22"/>
                </a:cubicBezTo>
                <a:cubicBezTo>
                  <a:pt x="32" y="29"/>
                  <a:pt x="41" y="39"/>
                  <a:pt x="44" y="42"/>
                </a:cubicBezTo>
                <a:cubicBezTo>
                  <a:pt x="44" y="43"/>
                  <a:pt x="45" y="44"/>
                  <a:pt x="44" y="44"/>
                </a:cubicBezTo>
                <a:cubicBezTo>
                  <a:pt x="44" y="45"/>
                  <a:pt x="43" y="44"/>
                  <a:pt x="42" y="44"/>
                </a:cubicBezTo>
                <a:cubicBezTo>
                  <a:pt x="39" y="41"/>
                  <a:pt x="29" y="32"/>
                  <a:pt x="22" y="32"/>
                </a:cubicBezTo>
                <a:cubicBezTo>
                  <a:pt x="17" y="32"/>
                  <a:pt x="15" y="33"/>
                  <a:pt x="13" y="36"/>
                </a:cubicBezTo>
                <a:cubicBezTo>
                  <a:pt x="9" y="35"/>
                  <a:pt x="8" y="30"/>
                  <a:pt x="9" y="28"/>
                </a:cubicBezTo>
                <a:cubicBezTo>
                  <a:pt x="11" y="24"/>
                  <a:pt x="13" y="22"/>
                  <a:pt x="18" y="23"/>
                </a:cubicBezTo>
                <a:cubicBezTo>
                  <a:pt x="19" y="23"/>
                  <a:pt x="19" y="21"/>
                  <a:pt x="18" y="21"/>
                </a:cubicBezTo>
                <a:cubicBezTo>
                  <a:pt x="10" y="20"/>
                  <a:pt x="5" y="16"/>
                  <a:pt x="2" y="9"/>
                </a:cubicBezTo>
                <a:cubicBezTo>
                  <a:pt x="1" y="6"/>
                  <a:pt x="2" y="3"/>
                  <a:pt x="0" y="0"/>
                </a:cubicBez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269"/>
          <p:cNvSpPr>
            <a:spLocks/>
          </p:cNvSpPr>
          <p:nvPr/>
        </p:nvSpPr>
        <p:spPr bwMode="auto">
          <a:xfrm>
            <a:off x="6111875" y="2498725"/>
            <a:ext cx="254000" cy="396875"/>
          </a:xfrm>
          <a:custGeom>
            <a:avLst/>
            <a:gdLst>
              <a:gd name="T0" fmla="*/ 137886 w 35"/>
              <a:gd name="T1" fmla="*/ 0 h 72"/>
              <a:gd name="T2" fmla="*/ 166914 w 35"/>
              <a:gd name="T3" fmla="*/ 159852 h 72"/>
              <a:gd name="T4" fmla="*/ 232229 w 35"/>
              <a:gd name="T5" fmla="*/ 159852 h 72"/>
              <a:gd name="T6" fmla="*/ 239486 w 35"/>
              <a:gd name="T7" fmla="*/ 231510 h 72"/>
              <a:gd name="T8" fmla="*/ 181429 w 35"/>
              <a:gd name="T9" fmla="*/ 242535 h 72"/>
              <a:gd name="T10" fmla="*/ 195943 w 35"/>
              <a:gd name="T11" fmla="*/ 286632 h 72"/>
              <a:gd name="T12" fmla="*/ 137886 w 35"/>
              <a:gd name="T13" fmla="*/ 380339 h 72"/>
              <a:gd name="T14" fmla="*/ 123371 w 35"/>
              <a:gd name="T15" fmla="*/ 396875 h 72"/>
              <a:gd name="T16" fmla="*/ 116114 w 35"/>
              <a:gd name="T17" fmla="*/ 380339 h 72"/>
              <a:gd name="T18" fmla="*/ 50800 w 35"/>
              <a:gd name="T19" fmla="*/ 286632 h 72"/>
              <a:gd name="T20" fmla="*/ 72571 w 35"/>
              <a:gd name="T21" fmla="*/ 242535 h 72"/>
              <a:gd name="T22" fmla="*/ 14514 w 35"/>
              <a:gd name="T23" fmla="*/ 231510 h 72"/>
              <a:gd name="T24" fmla="*/ 14514 w 35"/>
              <a:gd name="T25" fmla="*/ 159852 h 72"/>
              <a:gd name="T26" fmla="*/ 87086 w 35"/>
              <a:gd name="T27" fmla="*/ 159852 h 72"/>
              <a:gd name="T28" fmla="*/ 116114 w 35"/>
              <a:gd name="T29" fmla="*/ 0 h 72"/>
              <a:gd name="T30" fmla="*/ 137886 w 35"/>
              <a:gd name="T31" fmla="*/ 0 h 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" h="72">
                <a:moveTo>
                  <a:pt x="19" y="0"/>
                </a:moveTo>
                <a:cubicBezTo>
                  <a:pt x="19" y="10"/>
                  <a:pt x="20" y="22"/>
                  <a:pt x="23" y="29"/>
                </a:cubicBezTo>
                <a:cubicBezTo>
                  <a:pt x="25" y="25"/>
                  <a:pt x="30" y="26"/>
                  <a:pt x="32" y="29"/>
                </a:cubicBezTo>
                <a:cubicBezTo>
                  <a:pt x="34" y="31"/>
                  <a:pt x="35" y="38"/>
                  <a:pt x="33" y="42"/>
                </a:cubicBezTo>
                <a:cubicBezTo>
                  <a:pt x="31" y="46"/>
                  <a:pt x="27" y="46"/>
                  <a:pt x="25" y="44"/>
                </a:cubicBezTo>
                <a:cubicBezTo>
                  <a:pt x="27" y="46"/>
                  <a:pt x="28" y="49"/>
                  <a:pt x="27" y="52"/>
                </a:cubicBezTo>
                <a:cubicBezTo>
                  <a:pt x="27" y="56"/>
                  <a:pt x="20" y="61"/>
                  <a:pt x="19" y="69"/>
                </a:cubicBezTo>
                <a:cubicBezTo>
                  <a:pt x="18" y="71"/>
                  <a:pt x="18" y="72"/>
                  <a:pt x="17" y="72"/>
                </a:cubicBezTo>
                <a:cubicBezTo>
                  <a:pt x="17" y="72"/>
                  <a:pt x="17" y="71"/>
                  <a:pt x="16" y="69"/>
                </a:cubicBezTo>
                <a:cubicBezTo>
                  <a:pt x="14" y="61"/>
                  <a:pt x="8" y="56"/>
                  <a:pt x="7" y="52"/>
                </a:cubicBezTo>
                <a:cubicBezTo>
                  <a:pt x="7" y="49"/>
                  <a:pt x="8" y="46"/>
                  <a:pt x="10" y="44"/>
                </a:cubicBezTo>
                <a:cubicBezTo>
                  <a:pt x="7" y="46"/>
                  <a:pt x="4" y="46"/>
                  <a:pt x="2" y="42"/>
                </a:cubicBezTo>
                <a:cubicBezTo>
                  <a:pt x="0" y="38"/>
                  <a:pt x="1" y="31"/>
                  <a:pt x="2" y="29"/>
                </a:cubicBezTo>
                <a:cubicBezTo>
                  <a:pt x="5" y="26"/>
                  <a:pt x="10" y="25"/>
                  <a:pt x="12" y="29"/>
                </a:cubicBezTo>
                <a:cubicBezTo>
                  <a:pt x="15" y="22"/>
                  <a:pt x="16" y="10"/>
                  <a:pt x="16" y="0"/>
                </a:cubicBezTo>
                <a:lnTo>
                  <a:pt x="19" y="0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270"/>
          <p:cNvSpPr>
            <a:spLocks/>
          </p:cNvSpPr>
          <p:nvPr/>
        </p:nvSpPr>
        <p:spPr bwMode="auto">
          <a:xfrm>
            <a:off x="5654675" y="2209800"/>
            <a:ext cx="454025" cy="295275"/>
          </a:xfrm>
          <a:custGeom>
            <a:avLst/>
            <a:gdLst>
              <a:gd name="T0" fmla="*/ 454025 w 72"/>
              <a:gd name="T1" fmla="*/ 160292 h 35"/>
              <a:gd name="T2" fmla="*/ 271154 w 72"/>
              <a:gd name="T3" fmla="*/ 194038 h 35"/>
              <a:gd name="T4" fmla="*/ 271154 w 72"/>
              <a:gd name="T5" fmla="*/ 278402 h 35"/>
              <a:gd name="T6" fmla="*/ 189177 w 72"/>
              <a:gd name="T7" fmla="*/ 278402 h 35"/>
              <a:gd name="T8" fmla="*/ 176565 w 72"/>
              <a:gd name="T9" fmla="*/ 210911 h 35"/>
              <a:gd name="T10" fmla="*/ 126118 w 72"/>
              <a:gd name="T11" fmla="*/ 236220 h 35"/>
              <a:gd name="T12" fmla="*/ 18918 w 72"/>
              <a:gd name="T13" fmla="*/ 160292 h 35"/>
              <a:gd name="T14" fmla="*/ 0 w 72"/>
              <a:gd name="T15" fmla="*/ 143419 h 35"/>
              <a:gd name="T16" fmla="*/ 18918 w 72"/>
              <a:gd name="T17" fmla="*/ 134983 h 35"/>
              <a:gd name="T18" fmla="*/ 126118 w 72"/>
              <a:gd name="T19" fmla="*/ 67491 h 35"/>
              <a:gd name="T20" fmla="*/ 176565 w 72"/>
              <a:gd name="T21" fmla="*/ 92801 h 35"/>
              <a:gd name="T22" fmla="*/ 189177 w 72"/>
              <a:gd name="T23" fmla="*/ 16873 h 35"/>
              <a:gd name="T24" fmla="*/ 271154 w 72"/>
              <a:gd name="T25" fmla="*/ 25309 h 35"/>
              <a:gd name="T26" fmla="*/ 271154 w 72"/>
              <a:gd name="T27" fmla="*/ 101237 h 35"/>
              <a:gd name="T28" fmla="*/ 454025 w 72"/>
              <a:gd name="T29" fmla="*/ 134983 h 35"/>
              <a:gd name="T30" fmla="*/ 454025 w 72"/>
              <a:gd name="T31" fmla="*/ 160292 h 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" h="35">
                <a:moveTo>
                  <a:pt x="72" y="19"/>
                </a:moveTo>
                <a:cubicBezTo>
                  <a:pt x="62" y="19"/>
                  <a:pt x="50" y="20"/>
                  <a:pt x="43" y="23"/>
                </a:cubicBezTo>
                <a:cubicBezTo>
                  <a:pt x="47" y="25"/>
                  <a:pt x="46" y="30"/>
                  <a:pt x="43" y="33"/>
                </a:cubicBezTo>
                <a:cubicBezTo>
                  <a:pt x="41" y="34"/>
                  <a:pt x="34" y="35"/>
                  <a:pt x="30" y="33"/>
                </a:cubicBezTo>
                <a:cubicBezTo>
                  <a:pt x="26" y="31"/>
                  <a:pt x="26" y="28"/>
                  <a:pt x="28" y="25"/>
                </a:cubicBezTo>
                <a:cubicBezTo>
                  <a:pt x="26" y="27"/>
                  <a:pt x="23" y="28"/>
                  <a:pt x="20" y="28"/>
                </a:cubicBezTo>
                <a:cubicBezTo>
                  <a:pt x="16" y="27"/>
                  <a:pt x="11" y="21"/>
                  <a:pt x="3" y="19"/>
                </a:cubicBezTo>
                <a:cubicBezTo>
                  <a:pt x="1" y="18"/>
                  <a:pt x="0" y="18"/>
                  <a:pt x="0" y="17"/>
                </a:cubicBezTo>
                <a:cubicBezTo>
                  <a:pt x="0" y="17"/>
                  <a:pt x="1" y="17"/>
                  <a:pt x="3" y="16"/>
                </a:cubicBezTo>
                <a:cubicBezTo>
                  <a:pt x="11" y="14"/>
                  <a:pt x="16" y="8"/>
                  <a:pt x="20" y="8"/>
                </a:cubicBezTo>
                <a:cubicBezTo>
                  <a:pt x="23" y="7"/>
                  <a:pt x="26" y="8"/>
                  <a:pt x="28" y="11"/>
                </a:cubicBezTo>
                <a:cubicBezTo>
                  <a:pt x="26" y="8"/>
                  <a:pt x="26" y="5"/>
                  <a:pt x="30" y="2"/>
                </a:cubicBezTo>
                <a:cubicBezTo>
                  <a:pt x="34" y="0"/>
                  <a:pt x="41" y="1"/>
                  <a:pt x="43" y="3"/>
                </a:cubicBezTo>
                <a:cubicBezTo>
                  <a:pt x="46" y="5"/>
                  <a:pt x="47" y="11"/>
                  <a:pt x="43" y="12"/>
                </a:cubicBezTo>
                <a:cubicBezTo>
                  <a:pt x="50" y="15"/>
                  <a:pt x="62" y="16"/>
                  <a:pt x="72" y="16"/>
                </a:cubicBezTo>
                <a:lnTo>
                  <a:pt x="72" y="19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271"/>
          <p:cNvSpPr>
            <a:spLocks/>
          </p:cNvSpPr>
          <p:nvPr/>
        </p:nvSpPr>
        <p:spPr bwMode="auto">
          <a:xfrm>
            <a:off x="6111875" y="1828800"/>
            <a:ext cx="254000" cy="485775"/>
          </a:xfrm>
          <a:custGeom>
            <a:avLst/>
            <a:gdLst>
              <a:gd name="T0" fmla="*/ 137886 w 35"/>
              <a:gd name="T1" fmla="*/ 485775 h 73"/>
              <a:gd name="T2" fmla="*/ 166914 w 35"/>
              <a:gd name="T3" fmla="*/ 292796 h 73"/>
              <a:gd name="T4" fmla="*/ 232229 w 35"/>
              <a:gd name="T5" fmla="*/ 286141 h 73"/>
              <a:gd name="T6" fmla="*/ 239486 w 35"/>
              <a:gd name="T7" fmla="*/ 199634 h 73"/>
              <a:gd name="T8" fmla="*/ 181429 w 35"/>
              <a:gd name="T9" fmla="*/ 186325 h 73"/>
              <a:gd name="T10" fmla="*/ 203200 w 35"/>
              <a:gd name="T11" fmla="*/ 139743 h 73"/>
              <a:gd name="T12" fmla="*/ 137886 w 35"/>
              <a:gd name="T13" fmla="*/ 19963 h 73"/>
              <a:gd name="T14" fmla="*/ 123371 w 35"/>
              <a:gd name="T15" fmla="*/ 0 h 73"/>
              <a:gd name="T16" fmla="*/ 116114 w 35"/>
              <a:gd name="T17" fmla="*/ 19963 h 73"/>
              <a:gd name="T18" fmla="*/ 50800 w 35"/>
              <a:gd name="T19" fmla="*/ 139743 h 73"/>
              <a:gd name="T20" fmla="*/ 72571 w 35"/>
              <a:gd name="T21" fmla="*/ 186325 h 73"/>
              <a:gd name="T22" fmla="*/ 14514 w 35"/>
              <a:gd name="T23" fmla="*/ 199634 h 73"/>
              <a:gd name="T24" fmla="*/ 14514 w 35"/>
              <a:gd name="T25" fmla="*/ 286141 h 73"/>
              <a:gd name="T26" fmla="*/ 87086 w 35"/>
              <a:gd name="T27" fmla="*/ 292796 h 73"/>
              <a:gd name="T28" fmla="*/ 116114 w 35"/>
              <a:gd name="T29" fmla="*/ 485775 h 73"/>
              <a:gd name="T30" fmla="*/ 137886 w 35"/>
              <a:gd name="T31" fmla="*/ 485775 h 7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" h="73">
                <a:moveTo>
                  <a:pt x="19" y="73"/>
                </a:moveTo>
                <a:cubicBezTo>
                  <a:pt x="19" y="63"/>
                  <a:pt x="20" y="50"/>
                  <a:pt x="23" y="44"/>
                </a:cubicBezTo>
                <a:cubicBezTo>
                  <a:pt x="25" y="47"/>
                  <a:pt x="30" y="46"/>
                  <a:pt x="32" y="43"/>
                </a:cubicBezTo>
                <a:cubicBezTo>
                  <a:pt x="34" y="41"/>
                  <a:pt x="35" y="34"/>
                  <a:pt x="33" y="30"/>
                </a:cubicBezTo>
                <a:cubicBezTo>
                  <a:pt x="31" y="27"/>
                  <a:pt x="27" y="26"/>
                  <a:pt x="25" y="28"/>
                </a:cubicBezTo>
                <a:cubicBezTo>
                  <a:pt x="27" y="26"/>
                  <a:pt x="28" y="24"/>
                  <a:pt x="28" y="21"/>
                </a:cubicBezTo>
                <a:cubicBezTo>
                  <a:pt x="27" y="16"/>
                  <a:pt x="20" y="11"/>
                  <a:pt x="19" y="3"/>
                </a:cubicBezTo>
                <a:cubicBezTo>
                  <a:pt x="18" y="1"/>
                  <a:pt x="18" y="0"/>
                  <a:pt x="17" y="0"/>
                </a:cubicBezTo>
                <a:cubicBezTo>
                  <a:pt x="17" y="0"/>
                  <a:pt x="17" y="1"/>
                  <a:pt x="16" y="3"/>
                </a:cubicBezTo>
                <a:cubicBezTo>
                  <a:pt x="14" y="11"/>
                  <a:pt x="8" y="16"/>
                  <a:pt x="7" y="21"/>
                </a:cubicBezTo>
                <a:cubicBezTo>
                  <a:pt x="7" y="24"/>
                  <a:pt x="8" y="26"/>
                  <a:pt x="10" y="28"/>
                </a:cubicBezTo>
                <a:cubicBezTo>
                  <a:pt x="7" y="26"/>
                  <a:pt x="4" y="27"/>
                  <a:pt x="2" y="30"/>
                </a:cubicBezTo>
                <a:cubicBezTo>
                  <a:pt x="0" y="34"/>
                  <a:pt x="1" y="41"/>
                  <a:pt x="2" y="43"/>
                </a:cubicBezTo>
                <a:cubicBezTo>
                  <a:pt x="5" y="46"/>
                  <a:pt x="10" y="47"/>
                  <a:pt x="12" y="44"/>
                </a:cubicBezTo>
                <a:cubicBezTo>
                  <a:pt x="15" y="50"/>
                  <a:pt x="16" y="63"/>
                  <a:pt x="16" y="73"/>
                </a:cubicBezTo>
                <a:lnTo>
                  <a:pt x="19" y="73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272"/>
          <p:cNvSpPr>
            <a:spLocks/>
          </p:cNvSpPr>
          <p:nvPr/>
        </p:nvSpPr>
        <p:spPr bwMode="auto">
          <a:xfrm>
            <a:off x="6289675" y="2209800"/>
            <a:ext cx="508000" cy="295275"/>
          </a:xfrm>
          <a:custGeom>
            <a:avLst/>
            <a:gdLst>
              <a:gd name="T0" fmla="*/ 0 w 72"/>
              <a:gd name="T1" fmla="*/ 160292 h 35"/>
              <a:gd name="T2" fmla="*/ 204611 w 72"/>
              <a:gd name="T3" fmla="*/ 194038 h 35"/>
              <a:gd name="T4" fmla="*/ 204611 w 72"/>
              <a:gd name="T5" fmla="*/ 278402 h 35"/>
              <a:gd name="T6" fmla="*/ 296333 w 72"/>
              <a:gd name="T7" fmla="*/ 278402 h 35"/>
              <a:gd name="T8" fmla="*/ 310444 w 72"/>
              <a:gd name="T9" fmla="*/ 210911 h 35"/>
              <a:gd name="T10" fmla="*/ 366889 w 72"/>
              <a:gd name="T11" fmla="*/ 236220 h 35"/>
              <a:gd name="T12" fmla="*/ 486833 w 72"/>
              <a:gd name="T13" fmla="*/ 160292 h 35"/>
              <a:gd name="T14" fmla="*/ 508000 w 72"/>
              <a:gd name="T15" fmla="*/ 143419 h 35"/>
              <a:gd name="T16" fmla="*/ 486833 w 72"/>
              <a:gd name="T17" fmla="*/ 134983 h 35"/>
              <a:gd name="T18" fmla="*/ 366889 w 72"/>
              <a:gd name="T19" fmla="*/ 67491 h 35"/>
              <a:gd name="T20" fmla="*/ 310444 w 72"/>
              <a:gd name="T21" fmla="*/ 92801 h 35"/>
              <a:gd name="T22" fmla="*/ 296333 w 72"/>
              <a:gd name="T23" fmla="*/ 16873 h 35"/>
              <a:gd name="T24" fmla="*/ 204611 w 72"/>
              <a:gd name="T25" fmla="*/ 25309 h 35"/>
              <a:gd name="T26" fmla="*/ 204611 w 72"/>
              <a:gd name="T27" fmla="*/ 101237 h 35"/>
              <a:gd name="T28" fmla="*/ 0 w 72"/>
              <a:gd name="T29" fmla="*/ 134983 h 35"/>
              <a:gd name="T30" fmla="*/ 0 w 72"/>
              <a:gd name="T31" fmla="*/ 160292 h 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" h="35">
                <a:moveTo>
                  <a:pt x="0" y="19"/>
                </a:moveTo>
                <a:cubicBezTo>
                  <a:pt x="9" y="19"/>
                  <a:pt x="22" y="20"/>
                  <a:pt x="29" y="23"/>
                </a:cubicBezTo>
                <a:cubicBezTo>
                  <a:pt x="25" y="25"/>
                  <a:pt x="26" y="30"/>
                  <a:pt x="29" y="33"/>
                </a:cubicBezTo>
                <a:cubicBezTo>
                  <a:pt x="31" y="34"/>
                  <a:pt x="38" y="35"/>
                  <a:pt x="42" y="33"/>
                </a:cubicBezTo>
                <a:cubicBezTo>
                  <a:pt x="45" y="31"/>
                  <a:pt x="46" y="28"/>
                  <a:pt x="44" y="25"/>
                </a:cubicBezTo>
                <a:cubicBezTo>
                  <a:pt x="46" y="27"/>
                  <a:pt x="49" y="28"/>
                  <a:pt x="52" y="28"/>
                </a:cubicBezTo>
                <a:cubicBezTo>
                  <a:pt x="56" y="27"/>
                  <a:pt x="61" y="21"/>
                  <a:pt x="69" y="19"/>
                </a:cubicBezTo>
                <a:cubicBezTo>
                  <a:pt x="71" y="18"/>
                  <a:pt x="72" y="18"/>
                  <a:pt x="72" y="17"/>
                </a:cubicBezTo>
                <a:cubicBezTo>
                  <a:pt x="72" y="17"/>
                  <a:pt x="71" y="17"/>
                  <a:pt x="69" y="16"/>
                </a:cubicBezTo>
                <a:cubicBezTo>
                  <a:pt x="61" y="14"/>
                  <a:pt x="56" y="8"/>
                  <a:pt x="52" y="8"/>
                </a:cubicBezTo>
                <a:cubicBezTo>
                  <a:pt x="49" y="7"/>
                  <a:pt x="46" y="8"/>
                  <a:pt x="44" y="11"/>
                </a:cubicBezTo>
                <a:cubicBezTo>
                  <a:pt x="46" y="8"/>
                  <a:pt x="45" y="5"/>
                  <a:pt x="42" y="2"/>
                </a:cubicBezTo>
                <a:cubicBezTo>
                  <a:pt x="38" y="0"/>
                  <a:pt x="31" y="1"/>
                  <a:pt x="29" y="3"/>
                </a:cubicBezTo>
                <a:cubicBezTo>
                  <a:pt x="26" y="5"/>
                  <a:pt x="25" y="11"/>
                  <a:pt x="29" y="12"/>
                </a:cubicBezTo>
                <a:cubicBezTo>
                  <a:pt x="22" y="15"/>
                  <a:pt x="9" y="16"/>
                  <a:pt x="0" y="16"/>
                </a:cubicBezTo>
                <a:lnTo>
                  <a:pt x="0" y="19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273"/>
          <p:cNvSpPr>
            <a:spLocks noEditPoints="1"/>
          </p:cNvSpPr>
          <p:nvPr/>
        </p:nvSpPr>
        <p:spPr bwMode="auto">
          <a:xfrm>
            <a:off x="5594350" y="1752600"/>
            <a:ext cx="1279525" cy="1219200"/>
          </a:xfrm>
          <a:custGeom>
            <a:avLst/>
            <a:gdLst>
              <a:gd name="T0" fmla="*/ 1279525 w 171"/>
              <a:gd name="T1" fmla="*/ 613165 h 171"/>
              <a:gd name="T2" fmla="*/ 1025117 w 171"/>
              <a:gd name="T3" fmla="*/ 413530 h 171"/>
              <a:gd name="T4" fmla="*/ 703365 w 171"/>
              <a:gd name="T5" fmla="*/ 556126 h 171"/>
              <a:gd name="T6" fmla="*/ 853017 w 171"/>
              <a:gd name="T7" fmla="*/ 242414 h 171"/>
              <a:gd name="T8" fmla="*/ 636021 w 171"/>
              <a:gd name="T9" fmla="*/ 0 h 171"/>
              <a:gd name="T10" fmla="*/ 426508 w 171"/>
              <a:gd name="T11" fmla="*/ 242414 h 171"/>
              <a:gd name="T12" fmla="*/ 576160 w 171"/>
              <a:gd name="T13" fmla="*/ 556126 h 171"/>
              <a:gd name="T14" fmla="*/ 254408 w 171"/>
              <a:gd name="T15" fmla="*/ 413530 h 171"/>
              <a:gd name="T16" fmla="*/ 0 w 171"/>
              <a:gd name="T17" fmla="*/ 613165 h 171"/>
              <a:gd name="T18" fmla="*/ 254408 w 171"/>
              <a:gd name="T19" fmla="*/ 812800 h 171"/>
              <a:gd name="T20" fmla="*/ 576160 w 171"/>
              <a:gd name="T21" fmla="*/ 670204 h 171"/>
              <a:gd name="T22" fmla="*/ 426508 w 171"/>
              <a:gd name="T23" fmla="*/ 976786 h 171"/>
              <a:gd name="T24" fmla="*/ 636021 w 171"/>
              <a:gd name="T25" fmla="*/ 1219200 h 171"/>
              <a:gd name="T26" fmla="*/ 845534 w 171"/>
              <a:gd name="T27" fmla="*/ 976786 h 171"/>
              <a:gd name="T28" fmla="*/ 703365 w 171"/>
              <a:gd name="T29" fmla="*/ 670204 h 171"/>
              <a:gd name="T30" fmla="*/ 1025117 w 171"/>
              <a:gd name="T31" fmla="*/ 812800 h 171"/>
              <a:gd name="T32" fmla="*/ 1279525 w 171"/>
              <a:gd name="T33" fmla="*/ 613165 h 171"/>
              <a:gd name="T34" fmla="*/ 636021 w 171"/>
              <a:gd name="T35" fmla="*/ 641684 h 171"/>
              <a:gd name="T36" fmla="*/ 493852 w 171"/>
              <a:gd name="T37" fmla="*/ 962526 h 171"/>
              <a:gd name="T38" fmla="*/ 636021 w 171"/>
              <a:gd name="T39" fmla="*/ 1147902 h 171"/>
              <a:gd name="T40" fmla="*/ 785673 w 171"/>
              <a:gd name="T41" fmla="*/ 962526 h 171"/>
              <a:gd name="T42" fmla="*/ 636021 w 171"/>
              <a:gd name="T43" fmla="*/ 641684 h 171"/>
              <a:gd name="T44" fmla="*/ 665952 w 171"/>
              <a:gd name="T45" fmla="*/ 613165 h 171"/>
              <a:gd name="T46" fmla="*/ 1010151 w 171"/>
              <a:gd name="T47" fmla="*/ 748632 h 171"/>
              <a:gd name="T48" fmla="*/ 1204699 w 171"/>
              <a:gd name="T49" fmla="*/ 613165 h 171"/>
              <a:gd name="T50" fmla="*/ 1010151 w 171"/>
              <a:gd name="T51" fmla="*/ 470568 h 171"/>
              <a:gd name="T52" fmla="*/ 665952 w 171"/>
              <a:gd name="T53" fmla="*/ 613165 h 171"/>
              <a:gd name="T54" fmla="*/ 636021 w 171"/>
              <a:gd name="T55" fmla="*/ 584646 h 171"/>
              <a:gd name="T56" fmla="*/ 785673 w 171"/>
              <a:gd name="T57" fmla="*/ 256674 h 171"/>
              <a:gd name="T58" fmla="*/ 636021 w 171"/>
              <a:gd name="T59" fmla="*/ 71298 h 171"/>
              <a:gd name="T60" fmla="*/ 493852 w 171"/>
              <a:gd name="T61" fmla="*/ 256674 h 171"/>
              <a:gd name="T62" fmla="*/ 636021 w 171"/>
              <a:gd name="T63" fmla="*/ 584646 h 171"/>
              <a:gd name="T64" fmla="*/ 606091 w 171"/>
              <a:gd name="T65" fmla="*/ 613165 h 171"/>
              <a:gd name="T66" fmla="*/ 269374 w 171"/>
              <a:gd name="T67" fmla="*/ 470568 h 171"/>
              <a:gd name="T68" fmla="*/ 74826 w 171"/>
              <a:gd name="T69" fmla="*/ 613165 h 171"/>
              <a:gd name="T70" fmla="*/ 269374 w 171"/>
              <a:gd name="T71" fmla="*/ 748632 h 171"/>
              <a:gd name="T72" fmla="*/ 606091 w 171"/>
              <a:gd name="T73" fmla="*/ 613165 h 17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71" h="171">
                <a:moveTo>
                  <a:pt x="171" y="86"/>
                </a:moveTo>
                <a:cubicBezTo>
                  <a:pt x="171" y="66"/>
                  <a:pt x="152" y="57"/>
                  <a:pt x="137" y="58"/>
                </a:cubicBezTo>
                <a:cubicBezTo>
                  <a:pt x="121" y="58"/>
                  <a:pt x="106" y="65"/>
                  <a:pt x="94" y="78"/>
                </a:cubicBezTo>
                <a:cubicBezTo>
                  <a:pt x="106" y="66"/>
                  <a:pt x="113" y="50"/>
                  <a:pt x="114" y="34"/>
                </a:cubicBezTo>
                <a:cubicBezTo>
                  <a:pt x="114" y="20"/>
                  <a:pt x="105" y="0"/>
                  <a:pt x="85" y="0"/>
                </a:cubicBezTo>
                <a:cubicBezTo>
                  <a:pt x="65" y="0"/>
                  <a:pt x="57" y="20"/>
                  <a:pt x="57" y="34"/>
                </a:cubicBezTo>
                <a:cubicBezTo>
                  <a:pt x="58" y="50"/>
                  <a:pt x="65" y="66"/>
                  <a:pt x="77" y="78"/>
                </a:cubicBezTo>
                <a:cubicBezTo>
                  <a:pt x="65" y="65"/>
                  <a:pt x="50" y="58"/>
                  <a:pt x="34" y="58"/>
                </a:cubicBezTo>
                <a:cubicBezTo>
                  <a:pt x="19" y="57"/>
                  <a:pt x="0" y="66"/>
                  <a:pt x="0" y="86"/>
                </a:cubicBezTo>
                <a:cubicBezTo>
                  <a:pt x="0" y="106"/>
                  <a:pt x="19" y="114"/>
                  <a:pt x="34" y="114"/>
                </a:cubicBezTo>
                <a:cubicBezTo>
                  <a:pt x="50" y="114"/>
                  <a:pt x="65" y="106"/>
                  <a:pt x="77" y="94"/>
                </a:cubicBezTo>
                <a:cubicBezTo>
                  <a:pt x="65" y="106"/>
                  <a:pt x="58" y="121"/>
                  <a:pt x="57" y="137"/>
                </a:cubicBezTo>
                <a:cubicBezTo>
                  <a:pt x="57" y="152"/>
                  <a:pt x="65" y="171"/>
                  <a:pt x="85" y="171"/>
                </a:cubicBezTo>
                <a:cubicBezTo>
                  <a:pt x="105" y="171"/>
                  <a:pt x="114" y="152"/>
                  <a:pt x="113" y="137"/>
                </a:cubicBezTo>
                <a:cubicBezTo>
                  <a:pt x="113" y="121"/>
                  <a:pt x="106" y="106"/>
                  <a:pt x="94" y="94"/>
                </a:cubicBezTo>
                <a:cubicBezTo>
                  <a:pt x="106" y="106"/>
                  <a:pt x="121" y="114"/>
                  <a:pt x="137" y="114"/>
                </a:cubicBezTo>
                <a:cubicBezTo>
                  <a:pt x="152" y="114"/>
                  <a:pt x="171" y="106"/>
                  <a:pt x="171" y="86"/>
                </a:cubicBezTo>
                <a:close/>
                <a:moveTo>
                  <a:pt x="85" y="90"/>
                </a:moveTo>
                <a:cubicBezTo>
                  <a:pt x="74" y="102"/>
                  <a:pt x="66" y="117"/>
                  <a:pt x="66" y="135"/>
                </a:cubicBezTo>
                <a:cubicBezTo>
                  <a:pt x="66" y="146"/>
                  <a:pt x="72" y="161"/>
                  <a:pt x="85" y="161"/>
                </a:cubicBezTo>
                <a:cubicBezTo>
                  <a:pt x="99" y="161"/>
                  <a:pt x="105" y="146"/>
                  <a:pt x="105" y="135"/>
                </a:cubicBezTo>
                <a:cubicBezTo>
                  <a:pt x="105" y="117"/>
                  <a:pt x="97" y="102"/>
                  <a:pt x="85" y="90"/>
                </a:cubicBezTo>
                <a:close/>
                <a:moveTo>
                  <a:pt x="89" y="86"/>
                </a:moveTo>
                <a:cubicBezTo>
                  <a:pt x="101" y="97"/>
                  <a:pt x="117" y="105"/>
                  <a:pt x="135" y="105"/>
                </a:cubicBezTo>
                <a:cubicBezTo>
                  <a:pt x="146" y="105"/>
                  <a:pt x="161" y="99"/>
                  <a:pt x="161" y="86"/>
                </a:cubicBezTo>
                <a:cubicBezTo>
                  <a:pt x="161" y="72"/>
                  <a:pt x="146" y="66"/>
                  <a:pt x="135" y="66"/>
                </a:cubicBezTo>
                <a:cubicBezTo>
                  <a:pt x="117" y="66"/>
                  <a:pt x="101" y="74"/>
                  <a:pt x="89" y="86"/>
                </a:cubicBezTo>
                <a:close/>
                <a:moveTo>
                  <a:pt x="85" y="82"/>
                </a:moveTo>
                <a:cubicBezTo>
                  <a:pt x="97" y="70"/>
                  <a:pt x="105" y="54"/>
                  <a:pt x="105" y="36"/>
                </a:cubicBezTo>
                <a:cubicBezTo>
                  <a:pt x="105" y="25"/>
                  <a:pt x="99" y="10"/>
                  <a:pt x="85" y="10"/>
                </a:cubicBezTo>
                <a:cubicBezTo>
                  <a:pt x="72" y="10"/>
                  <a:pt x="66" y="25"/>
                  <a:pt x="66" y="36"/>
                </a:cubicBezTo>
                <a:cubicBezTo>
                  <a:pt x="66" y="54"/>
                  <a:pt x="74" y="70"/>
                  <a:pt x="85" y="82"/>
                </a:cubicBezTo>
                <a:close/>
                <a:moveTo>
                  <a:pt x="81" y="86"/>
                </a:moveTo>
                <a:cubicBezTo>
                  <a:pt x="69" y="74"/>
                  <a:pt x="54" y="66"/>
                  <a:pt x="36" y="66"/>
                </a:cubicBezTo>
                <a:cubicBezTo>
                  <a:pt x="25" y="66"/>
                  <a:pt x="10" y="72"/>
                  <a:pt x="10" y="86"/>
                </a:cubicBezTo>
                <a:cubicBezTo>
                  <a:pt x="10" y="99"/>
                  <a:pt x="25" y="105"/>
                  <a:pt x="36" y="105"/>
                </a:cubicBezTo>
                <a:cubicBezTo>
                  <a:pt x="54" y="105"/>
                  <a:pt x="69" y="97"/>
                  <a:pt x="81" y="86"/>
                </a:cubicBezTo>
                <a:close/>
              </a:path>
            </a:pathLst>
          </a:custGeom>
          <a:solidFill>
            <a:srgbClr val="00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Rectangle 274"/>
          <p:cNvSpPr>
            <a:spLocks noChangeArrowheads="1"/>
          </p:cNvSpPr>
          <p:nvPr/>
        </p:nvSpPr>
        <p:spPr bwMode="auto">
          <a:xfrm>
            <a:off x="4283075" y="1752600"/>
            <a:ext cx="1295400" cy="1219200"/>
          </a:xfrm>
          <a:prstGeom prst="rect">
            <a:avLst/>
          </a:prstGeom>
          <a:solidFill>
            <a:srgbClr val="333399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8" name="Freeform 275"/>
          <p:cNvSpPr>
            <a:spLocks/>
          </p:cNvSpPr>
          <p:nvPr/>
        </p:nvSpPr>
        <p:spPr bwMode="auto">
          <a:xfrm>
            <a:off x="4383088" y="2590800"/>
            <a:ext cx="357187" cy="349250"/>
          </a:xfrm>
          <a:custGeom>
            <a:avLst/>
            <a:gdLst>
              <a:gd name="T0" fmla="*/ 0 w 45"/>
              <a:gd name="T1" fmla="*/ 349250 h 45"/>
              <a:gd name="T2" fmla="*/ 15875 w 45"/>
              <a:gd name="T3" fmla="*/ 279400 h 45"/>
              <a:gd name="T4" fmla="*/ 142875 w 45"/>
              <a:gd name="T5" fmla="*/ 186267 h 45"/>
              <a:gd name="T6" fmla="*/ 142875 w 45"/>
              <a:gd name="T7" fmla="*/ 170744 h 45"/>
              <a:gd name="T8" fmla="*/ 71437 w 45"/>
              <a:gd name="T9" fmla="*/ 131939 h 45"/>
              <a:gd name="T10" fmla="*/ 103187 w 45"/>
              <a:gd name="T11" fmla="*/ 69850 h 45"/>
              <a:gd name="T12" fmla="*/ 174625 w 45"/>
              <a:gd name="T13" fmla="*/ 100894 h 45"/>
              <a:gd name="T14" fmla="*/ 333375 w 45"/>
              <a:gd name="T15" fmla="*/ 7761 h 45"/>
              <a:gd name="T16" fmla="*/ 349250 w 45"/>
              <a:gd name="T17" fmla="*/ 7761 h 45"/>
              <a:gd name="T18" fmla="*/ 349250 w 45"/>
              <a:gd name="T19" fmla="*/ 23283 h 45"/>
              <a:gd name="T20" fmla="*/ 254000 w 45"/>
              <a:gd name="T21" fmla="*/ 178506 h 45"/>
              <a:gd name="T22" fmla="*/ 285750 w 45"/>
              <a:gd name="T23" fmla="*/ 248356 h 45"/>
              <a:gd name="T24" fmla="*/ 222250 w 45"/>
              <a:gd name="T25" fmla="*/ 279400 h 45"/>
              <a:gd name="T26" fmla="*/ 182562 w 45"/>
              <a:gd name="T27" fmla="*/ 217311 h 45"/>
              <a:gd name="T28" fmla="*/ 166687 w 45"/>
              <a:gd name="T29" fmla="*/ 209550 h 45"/>
              <a:gd name="T30" fmla="*/ 71437 w 45"/>
              <a:gd name="T31" fmla="*/ 333728 h 45"/>
              <a:gd name="T32" fmla="*/ 0 w 45"/>
              <a:gd name="T33" fmla="*/ 349250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5" h="45">
                <a:moveTo>
                  <a:pt x="0" y="45"/>
                </a:moveTo>
                <a:cubicBezTo>
                  <a:pt x="2" y="42"/>
                  <a:pt x="1" y="39"/>
                  <a:pt x="2" y="36"/>
                </a:cubicBezTo>
                <a:cubicBezTo>
                  <a:pt x="5" y="29"/>
                  <a:pt x="10" y="25"/>
                  <a:pt x="18" y="24"/>
                </a:cubicBezTo>
                <a:cubicBezTo>
                  <a:pt x="19" y="24"/>
                  <a:pt x="19" y="22"/>
                  <a:pt x="18" y="22"/>
                </a:cubicBezTo>
                <a:cubicBezTo>
                  <a:pt x="13" y="23"/>
                  <a:pt x="11" y="21"/>
                  <a:pt x="9" y="17"/>
                </a:cubicBezTo>
                <a:cubicBezTo>
                  <a:pt x="8" y="15"/>
                  <a:pt x="9" y="10"/>
                  <a:pt x="13" y="9"/>
                </a:cubicBezTo>
                <a:cubicBezTo>
                  <a:pt x="15" y="12"/>
                  <a:pt x="17" y="13"/>
                  <a:pt x="22" y="13"/>
                </a:cubicBezTo>
                <a:cubicBezTo>
                  <a:pt x="29" y="13"/>
                  <a:pt x="39" y="4"/>
                  <a:pt x="42" y="1"/>
                </a:cubicBezTo>
                <a:cubicBezTo>
                  <a:pt x="43" y="1"/>
                  <a:pt x="44" y="0"/>
                  <a:pt x="44" y="1"/>
                </a:cubicBezTo>
                <a:cubicBezTo>
                  <a:pt x="45" y="1"/>
                  <a:pt x="44" y="2"/>
                  <a:pt x="44" y="3"/>
                </a:cubicBezTo>
                <a:cubicBezTo>
                  <a:pt x="41" y="7"/>
                  <a:pt x="32" y="16"/>
                  <a:pt x="32" y="23"/>
                </a:cubicBezTo>
                <a:cubicBezTo>
                  <a:pt x="32" y="28"/>
                  <a:pt x="33" y="30"/>
                  <a:pt x="36" y="32"/>
                </a:cubicBezTo>
                <a:cubicBezTo>
                  <a:pt x="35" y="36"/>
                  <a:pt x="30" y="37"/>
                  <a:pt x="28" y="36"/>
                </a:cubicBezTo>
                <a:cubicBezTo>
                  <a:pt x="24" y="35"/>
                  <a:pt x="22" y="32"/>
                  <a:pt x="23" y="28"/>
                </a:cubicBezTo>
                <a:cubicBezTo>
                  <a:pt x="23" y="27"/>
                  <a:pt x="21" y="26"/>
                  <a:pt x="21" y="27"/>
                </a:cubicBezTo>
                <a:cubicBezTo>
                  <a:pt x="20" y="35"/>
                  <a:pt x="16" y="40"/>
                  <a:pt x="9" y="43"/>
                </a:cubicBezTo>
                <a:cubicBezTo>
                  <a:pt x="6" y="44"/>
                  <a:pt x="3" y="43"/>
                  <a:pt x="0" y="45"/>
                </a:cubicBez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276"/>
          <p:cNvSpPr>
            <a:spLocks/>
          </p:cNvSpPr>
          <p:nvPr/>
        </p:nvSpPr>
        <p:spPr bwMode="auto">
          <a:xfrm>
            <a:off x="5121275" y="2546350"/>
            <a:ext cx="365125" cy="349250"/>
          </a:xfrm>
          <a:custGeom>
            <a:avLst/>
            <a:gdLst>
              <a:gd name="T0" fmla="*/ 7938 w 46"/>
              <a:gd name="T1" fmla="*/ 7761 h 45"/>
              <a:gd name="T2" fmla="*/ 15875 w 46"/>
              <a:gd name="T3" fmla="*/ 23283 h 45"/>
              <a:gd name="T4" fmla="*/ 103188 w 46"/>
              <a:gd name="T5" fmla="*/ 178506 h 45"/>
              <a:gd name="T6" fmla="*/ 71438 w 46"/>
              <a:gd name="T7" fmla="*/ 248356 h 45"/>
              <a:gd name="T8" fmla="*/ 134938 w 46"/>
              <a:gd name="T9" fmla="*/ 279400 h 45"/>
              <a:gd name="T10" fmla="*/ 174625 w 46"/>
              <a:gd name="T11" fmla="*/ 217311 h 45"/>
              <a:gd name="T12" fmla="*/ 190500 w 46"/>
              <a:gd name="T13" fmla="*/ 209550 h 45"/>
              <a:gd name="T14" fmla="*/ 285750 w 46"/>
              <a:gd name="T15" fmla="*/ 333728 h 45"/>
              <a:gd name="T16" fmla="*/ 365125 w 46"/>
              <a:gd name="T17" fmla="*/ 349250 h 45"/>
              <a:gd name="T18" fmla="*/ 341313 w 46"/>
              <a:gd name="T19" fmla="*/ 279400 h 45"/>
              <a:gd name="T20" fmla="*/ 222250 w 46"/>
              <a:gd name="T21" fmla="*/ 186267 h 45"/>
              <a:gd name="T22" fmla="*/ 222250 w 46"/>
              <a:gd name="T23" fmla="*/ 170744 h 45"/>
              <a:gd name="T24" fmla="*/ 285750 w 46"/>
              <a:gd name="T25" fmla="*/ 131939 h 45"/>
              <a:gd name="T26" fmla="*/ 261938 w 46"/>
              <a:gd name="T27" fmla="*/ 69850 h 45"/>
              <a:gd name="T28" fmla="*/ 182563 w 46"/>
              <a:gd name="T29" fmla="*/ 100894 h 45"/>
              <a:gd name="T30" fmla="*/ 23813 w 46"/>
              <a:gd name="T31" fmla="*/ 7761 h 45"/>
              <a:gd name="T32" fmla="*/ 7938 w 46"/>
              <a:gd name="T33" fmla="*/ 7761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6" h="45">
                <a:moveTo>
                  <a:pt x="1" y="1"/>
                </a:moveTo>
                <a:cubicBezTo>
                  <a:pt x="0" y="1"/>
                  <a:pt x="1" y="2"/>
                  <a:pt x="2" y="3"/>
                </a:cubicBezTo>
                <a:cubicBezTo>
                  <a:pt x="4" y="7"/>
                  <a:pt x="13" y="16"/>
                  <a:pt x="13" y="23"/>
                </a:cubicBezTo>
                <a:cubicBezTo>
                  <a:pt x="13" y="28"/>
                  <a:pt x="13" y="30"/>
                  <a:pt x="9" y="32"/>
                </a:cubicBezTo>
                <a:cubicBezTo>
                  <a:pt x="10" y="36"/>
                  <a:pt x="15" y="37"/>
                  <a:pt x="17" y="36"/>
                </a:cubicBezTo>
                <a:cubicBezTo>
                  <a:pt x="21" y="35"/>
                  <a:pt x="23" y="32"/>
                  <a:pt x="22" y="28"/>
                </a:cubicBezTo>
                <a:cubicBezTo>
                  <a:pt x="22" y="27"/>
                  <a:pt x="24" y="26"/>
                  <a:pt x="24" y="27"/>
                </a:cubicBezTo>
                <a:cubicBezTo>
                  <a:pt x="26" y="35"/>
                  <a:pt x="29" y="40"/>
                  <a:pt x="36" y="43"/>
                </a:cubicBezTo>
                <a:cubicBezTo>
                  <a:pt x="39" y="44"/>
                  <a:pt x="42" y="43"/>
                  <a:pt x="46" y="45"/>
                </a:cubicBezTo>
                <a:cubicBezTo>
                  <a:pt x="44" y="42"/>
                  <a:pt x="44" y="39"/>
                  <a:pt x="43" y="36"/>
                </a:cubicBezTo>
                <a:cubicBezTo>
                  <a:pt x="41" y="29"/>
                  <a:pt x="35" y="25"/>
                  <a:pt x="28" y="24"/>
                </a:cubicBezTo>
                <a:cubicBezTo>
                  <a:pt x="26" y="24"/>
                  <a:pt x="27" y="22"/>
                  <a:pt x="28" y="22"/>
                </a:cubicBezTo>
                <a:cubicBezTo>
                  <a:pt x="32" y="23"/>
                  <a:pt x="35" y="21"/>
                  <a:pt x="36" y="17"/>
                </a:cubicBezTo>
                <a:cubicBezTo>
                  <a:pt x="38" y="15"/>
                  <a:pt x="37" y="10"/>
                  <a:pt x="33" y="9"/>
                </a:cubicBezTo>
                <a:cubicBezTo>
                  <a:pt x="30" y="12"/>
                  <a:pt x="28" y="13"/>
                  <a:pt x="23" y="13"/>
                </a:cubicBezTo>
                <a:cubicBezTo>
                  <a:pt x="16" y="13"/>
                  <a:pt x="7" y="4"/>
                  <a:pt x="3" y="1"/>
                </a:cubicBezTo>
                <a:cubicBezTo>
                  <a:pt x="2" y="1"/>
                  <a:pt x="1" y="0"/>
                  <a:pt x="1" y="1"/>
                </a:cubicBez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277"/>
          <p:cNvSpPr>
            <a:spLocks/>
          </p:cNvSpPr>
          <p:nvPr/>
        </p:nvSpPr>
        <p:spPr bwMode="auto">
          <a:xfrm>
            <a:off x="5121275" y="1860550"/>
            <a:ext cx="357188" cy="349250"/>
          </a:xfrm>
          <a:custGeom>
            <a:avLst/>
            <a:gdLst>
              <a:gd name="T0" fmla="*/ 0 w 45"/>
              <a:gd name="T1" fmla="*/ 341489 h 45"/>
              <a:gd name="T2" fmla="*/ 15875 w 45"/>
              <a:gd name="T3" fmla="*/ 341489 h 45"/>
              <a:gd name="T4" fmla="*/ 174625 w 45"/>
              <a:gd name="T5" fmla="*/ 248356 h 45"/>
              <a:gd name="T6" fmla="*/ 254000 w 45"/>
              <a:gd name="T7" fmla="*/ 279400 h 45"/>
              <a:gd name="T8" fmla="*/ 277813 w 45"/>
              <a:gd name="T9" fmla="*/ 217311 h 45"/>
              <a:gd name="T10" fmla="*/ 214313 w 45"/>
              <a:gd name="T11" fmla="*/ 178506 h 45"/>
              <a:gd name="T12" fmla="*/ 214313 w 45"/>
              <a:gd name="T13" fmla="*/ 162983 h 45"/>
              <a:gd name="T14" fmla="*/ 333375 w 45"/>
              <a:gd name="T15" fmla="*/ 69850 h 45"/>
              <a:gd name="T16" fmla="*/ 357188 w 45"/>
              <a:gd name="T17" fmla="*/ 0 h 45"/>
              <a:gd name="T18" fmla="*/ 277813 w 45"/>
              <a:gd name="T19" fmla="*/ 15522 h 45"/>
              <a:gd name="T20" fmla="*/ 182563 w 45"/>
              <a:gd name="T21" fmla="*/ 139700 h 45"/>
              <a:gd name="T22" fmla="*/ 166688 w 45"/>
              <a:gd name="T23" fmla="*/ 131939 h 45"/>
              <a:gd name="T24" fmla="*/ 134938 w 45"/>
              <a:gd name="T25" fmla="*/ 69850 h 45"/>
              <a:gd name="T26" fmla="*/ 63500 w 45"/>
              <a:gd name="T27" fmla="*/ 100894 h 45"/>
              <a:gd name="T28" fmla="*/ 95250 w 45"/>
              <a:gd name="T29" fmla="*/ 170744 h 45"/>
              <a:gd name="T30" fmla="*/ 7938 w 45"/>
              <a:gd name="T31" fmla="*/ 325967 h 45"/>
              <a:gd name="T32" fmla="*/ 0 w 45"/>
              <a:gd name="T33" fmla="*/ 341489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5" h="45">
                <a:moveTo>
                  <a:pt x="0" y="44"/>
                </a:moveTo>
                <a:cubicBezTo>
                  <a:pt x="0" y="45"/>
                  <a:pt x="1" y="44"/>
                  <a:pt x="2" y="44"/>
                </a:cubicBezTo>
                <a:cubicBezTo>
                  <a:pt x="6" y="41"/>
                  <a:pt x="15" y="32"/>
                  <a:pt x="22" y="32"/>
                </a:cubicBezTo>
                <a:cubicBezTo>
                  <a:pt x="27" y="32"/>
                  <a:pt x="29" y="33"/>
                  <a:pt x="32" y="36"/>
                </a:cubicBezTo>
                <a:cubicBezTo>
                  <a:pt x="36" y="35"/>
                  <a:pt x="37" y="30"/>
                  <a:pt x="35" y="28"/>
                </a:cubicBezTo>
                <a:cubicBezTo>
                  <a:pt x="34" y="24"/>
                  <a:pt x="31" y="22"/>
                  <a:pt x="27" y="23"/>
                </a:cubicBezTo>
                <a:cubicBezTo>
                  <a:pt x="26" y="23"/>
                  <a:pt x="25" y="21"/>
                  <a:pt x="27" y="21"/>
                </a:cubicBezTo>
                <a:cubicBezTo>
                  <a:pt x="34" y="20"/>
                  <a:pt x="40" y="16"/>
                  <a:pt x="42" y="9"/>
                </a:cubicBezTo>
                <a:cubicBezTo>
                  <a:pt x="43" y="6"/>
                  <a:pt x="43" y="3"/>
                  <a:pt x="45" y="0"/>
                </a:cubicBezTo>
                <a:cubicBezTo>
                  <a:pt x="41" y="2"/>
                  <a:pt x="38" y="1"/>
                  <a:pt x="35" y="2"/>
                </a:cubicBezTo>
                <a:cubicBezTo>
                  <a:pt x="28" y="5"/>
                  <a:pt x="25" y="10"/>
                  <a:pt x="23" y="18"/>
                </a:cubicBezTo>
                <a:cubicBezTo>
                  <a:pt x="23" y="19"/>
                  <a:pt x="21" y="19"/>
                  <a:pt x="21" y="17"/>
                </a:cubicBezTo>
                <a:cubicBezTo>
                  <a:pt x="22" y="13"/>
                  <a:pt x="20" y="11"/>
                  <a:pt x="17" y="9"/>
                </a:cubicBezTo>
                <a:cubicBezTo>
                  <a:pt x="14" y="8"/>
                  <a:pt x="9" y="9"/>
                  <a:pt x="8" y="13"/>
                </a:cubicBezTo>
                <a:cubicBezTo>
                  <a:pt x="12" y="15"/>
                  <a:pt x="13" y="17"/>
                  <a:pt x="12" y="22"/>
                </a:cubicBezTo>
                <a:cubicBezTo>
                  <a:pt x="12" y="29"/>
                  <a:pt x="4" y="39"/>
                  <a:pt x="1" y="42"/>
                </a:cubicBezTo>
                <a:cubicBezTo>
                  <a:pt x="0" y="43"/>
                  <a:pt x="0" y="44"/>
                  <a:pt x="0" y="44"/>
                </a:cubicBez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278"/>
          <p:cNvSpPr>
            <a:spLocks/>
          </p:cNvSpPr>
          <p:nvPr/>
        </p:nvSpPr>
        <p:spPr bwMode="auto">
          <a:xfrm>
            <a:off x="4383088" y="1860550"/>
            <a:ext cx="357187" cy="349250"/>
          </a:xfrm>
          <a:custGeom>
            <a:avLst/>
            <a:gdLst>
              <a:gd name="T0" fmla="*/ 0 w 45"/>
              <a:gd name="T1" fmla="*/ 0 h 45"/>
              <a:gd name="T2" fmla="*/ 71437 w 45"/>
              <a:gd name="T3" fmla="*/ 15522 h 45"/>
              <a:gd name="T4" fmla="*/ 166687 w 45"/>
              <a:gd name="T5" fmla="*/ 139700 h 45"/>
              <a:gd name="T6" fmla="*/ 182562 w 45"/>
              <a:gd name="T7" fmla="*/ 131939 h 45"/>
              <a:gd name="T8" fmla="*/ 222250 w 45"/>
              <a:gd name="T9" fmla="*/ 69850 h 45"/>
              <a:gd name="T10" fmla="*/ 285750 w 45"/>
              <a:gd name="T11" fmla="*/ 100894 h 45"/>
              <a:gd name="T12" fmla="*/ 254000 w 45"/>
              <a:gd name="T13" fmla="*/ 170744 h 45"/>
              <a:gd name="T14" fmla="*/ 349250 w 45"/>
              <a:gd name="T15" fmla="*/ 325967 h 45"/>
              <a:gd name="T16" fmla="*/ 349250 w 45"/>
              <a:gd name="T17" fmla="*/ 341489 h 45"/>
              <a:gd name="T18" fmla="*/ 333375 w 45"/>
              <a:gd name="T19" fmla="*/ 341489 h 45"/>
              <a:gd name="T20" fmla="*/ 174625 w 45"/>
              <a:gd name="T21" fmla="*/ 248356 h 45"/>
              <a:gd name="T22" fmla="*/ 103187 w 45"/>
              <a:gd name="T23" fmla="*/ 279400 h 45"/>
              <a:gd name="T24" fmla="*/ 71437 w 45"/>
              <a:gd name="T25" fmla="*/ 217311 h 45"/>
              <a:gd name="T26" fmla="*/ 142875 w 45"/>
              <a:gd name="T27" fmla="*/ 178506 h 45"/>
              <a:gd name="T28" fmla="*/ 142875 w 45"/>
              <a:gd name="T29" fmla="*/ 162983 h 45"/>
              <a:gd name="T30" fmla="*/ 15875 w 45"/>
              <a:gd name="T31" fmla="*/ 69850 h 45"/>
              <a:gd name="T32" fmla="*/ 0 w 45"/>
              <a:gd name="T33" fmla="*/ 0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5" h="45">
                <a:moveTo>
                  <a:pt x="0" y="0"/>
                </a:moveTo>
                <a:cubicBezTo>
                  <a:pt x="3" y="2"/>
                  <a:pt x="6" y="1"/>
                  <a:pt x="9" y="2"/>
                </a:cubicBezTo>
                <a:cubicBezTo>
                  <a:pt x="16" y="5"/>
                  <a:pt x="20" y="10"/>
                  <a:pt x="21" y="18"/>
                </a:cubicBezTo>
                <a:cubicBezTo>
                  <a:pt x="21" y="19"/>
                  <a:pt x="23" y="19"/>
                  <a:pt x="23" y="17"/>
                </a:cubicBezTo>
                <a:cubicBezTo>
                  <a:pt x="22" y="13"/>
                  <a:pt x="24" y="11"/>
                  <a:pt x="28" y="9"/>
                </a:cubicBezTo>
                <a:cubicBezTo>
                  <a:pt x="30" y="8"/>
                  <a:pt x="35" y="9"/>
                  <a:pt x="36" y="13"/>
                </a:cubicBezTo>
                <a:cubicBezTo>
                  <a:pt x="33" y="15"/>
                  <a:pt x="32" y="17"/>
                  <a:pt x="32" y="22"/>
                </a:cubicBezTo>
                <a:cubicBezTo>
                  <a:pt x="32" y="29"/>
                  <a:pt x="41" y="39"/>
                  <a:pt x="44" y="42"/>
                </a:cubicBezTo>
                <a:cubicBezTo>
                  <a:pt x="44" y="43"/>
                  <a:pt x="45" y="44"/>
                  <a:pt x="44" y="44"/>
                </a:cubicBezTo>
                <a:cubicBezTo>
                  <a:pt x="44" y="45"/>
                  <a:pt x="43" y="44"/>
                  <a:pt x="42" y="44"/>
                </a:cubicBezTo>
                <a:cubicBezTo>
                  <a:pt x="39" y="41"/>
                  <a:pt x="29" y="32"/>
                  <a:pt x="22" y="32"/>
                </a:cubicBezTo>
                <a:cubicBezTo>
                  <a:pt x="17" y="32"/>
                  <a:pt x="15" y="33"/>
                  <a:pt x="13" y="36"/>
                </a:cubicBezTo>
                <a:cubicBezTo>
                  <a:pt x="9" y="35"/>
                  <a:pt x="8" y="30"/>
                  <a:pt x="9" y="28"/>
                </a:cubicBezTo>
                <a:cubicBezTo>
                  <a:pt x="11" y="24"/>
                  <a:pt x="13" y="22"/>
                  <a:pt x="18" y="23"/>
                </a:cubicBezTo>
                <a:cubicBezTo>
                  <a:pt x="19" y="23"/>
                  <a:pt x="19" y="21"/>
                  <a:pt x="18" y="21"/>
                </a:cubicBezTo>
                <a:cubicBezTo>
                  <a:pt x="10" y="20"/>
                  <a:pt x="5" y="16"/>
                  <a:pt x="2" y="9"/>
                </a:cubicBezTo>
                <a:cubicBezTo>
                  <a:pt x="1" y="6"/>
                  <a:pt x="2" y="3"/>
                  <a:pt x="0" y="0"/>
                </a:cubicBez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Freeform 279"/>
          <p:cNvSpPr>
            <a:spLocks/>
          </p:cNvSpPr>
          <p:nvPr/>
        </p:nvSpPr>
        <p:spPr bwMode="auto">
          <a:xfrm>
            <a:off x="4816475" y="2498725"/>
            <a:ext cx="254000" cy="396875"/>
          </a:xfrm>
          <a:custGeom>
            <a:avLst/>
            <a:gdLst>
              <a:gd name="T0" fmla="*/ 137886 w 35"/>
              <a:gd name="T1" fmla="*/ 0 h 72"/>
              <a:gd name="T2" fmla="*/ 166914 w 35"/>
              <a:gd name="T3" fmla="*/ 159852 h 72"/>
              <a:gd name="T4" fmla="*/ 232229 w 35"/>
              <a:gd name="T5" fmla="*/ 159852 h 72"/>
              <a:gd name="T6" fmla="*/ 239486 w 35"/>
              <a:gd name="T7" fmla="*/ 231510 h 72"/>
              <a:gd name="T8" fmla="*/ 181429 w 35"/>
              <a:gd name="T9" fmla="*/ 242535 h 72"/>
              <a:gd name="T10" fmla="*/ 195943 w 35"/>
              <a:gd name="T11" fmla="*/ 286632 h 72"/>
              <a:gd name="T12" fmla="*/ 137886 w 35"/>
              <a:gd name="T13" fmla="*/ 380339 h 72"/>
              <a:gd name="T14" fmla="*/ 123371 w 35"/>
              <a:gd name="T15" fmla="*/ 396875 h 72"/>
              <a:gd name="T16" fmla="*/ 116114 w 35"/>
              <a:gd name="T17" fmla="*/ 380339 h 72"/>
              <a:gd name="T18" fmla="*/ 50800 w 35"/>
              <a:gd name="T19" fmla="*/ 286632 h 72"/>
              <a:gd name="T20" fmla="*/ 72571 w 35"/>
              <a:gd name="T21" fmla="*/ 242535 h 72"/>
              <a:gd name="T22" fmla="*/ 14514 w 35"/>
              <a:gd name="T23" fmla="*/ 231510 h 72"/>
              <a:gd name="T24" fmla="*/ 14514 w 35"/>
              <a:gd name="T25" fmla="*/ 159852 h 72"/>
              <a:gd name="T26" fmla="*/ 87086 w 35"/>
              <a:gd name="T27" fmla="*/ 159852 h 72"/>
              <a:gd name="T28" fmla="*/ 116114 w 35"/>
              <a:gd name="T29" fmla="*/ 0 h 72"/>
              <a:gd name="T30" fmla="*/ 137886 w 35"/>
              <a:gd name="T31" fmla="*/ 0 h 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" h="72">
                <a:moveTo>
                  <a:pt x="19" y="0"/>
                </a:moveTo>
                <a:cubicBezTo>
                  <a:pt x="19" y="10"/>
                  <a:pt x="20" y="22"/>
                  <a:pt x="23" y="29"/>
                </a:cubicBezTo>
                <a:cubicBezTo>
                  <a:pt x="25" y="25"/>
                  <a:pt x="30" y="26"/>
                  <a:pt x="32" y="29"/>
                </a:cubicBezTo>
                <a:cubicBezTo>
                  <a:pt x="34" y="31"/>
                  <a:pt x="35" y="38"/>
                  <a:pt x="33" y="42"/>
                </a:cubicBezTo>
                <a:cubicBezTo>
                  <a:pt x="31" y="46"/>
                  <a:pt x="27" y="46"/>
                  <a:pt x="25" y="44"/>
                </a:cubicBezTo>
                <a:cubicBezTo>
                  <a:pt x="27" y="46"/>
                  <a:pt x="28" y="49"/>
                  <a:pt x="27" y="52"/>
                </a:cubicBezTo>
                <a:cubicBezTo>
                  <a:pt x="27" y="56"/>
                  <a:pt x="20" y="61"/>
                  <a:pt x="19" y="69"/>
                </a:cubicBezTo>
                <a:cubicBezTo>
                  <a:pt x="18" y="71"/>
                  <a:pt x="18" y="72"/>
                  <a:pt x="17" y="72"/>
                </a:cubicBezTo>
                <a:cubicBezTo>
                  <a:pt x="17" y="72"/>
                  <a:pt x="17" y="71"/>
                  <a:pt x="16" y="69"/>
                </a:cubicBezTo>
                <a:cubicBezTo>
                  <a:pt x="14" y="61"/>
                  <a:pt x="8" y="56"/>
                  <a:pt x="7" y="52"/>
                </a:cubicBezTo>
                <a:cubicBezTo>
                  <a:pt x="7" y="49"/>
                  <a:pt x="8" y="46"/>
                  <a:pt x="10" y="44"/>
                </a:cubicBezTo>
                <a:cubicBezTo>
                  <a:pt x="7" y="46"/>
                  <a:pt x="4" y="46"/>
                  <a:pt x="2" y="42"/>
                </a:cubicBezTo>
                <a:cubicBezTo>
                  <a:pt x="0" y="38"/>
                  <a:pt x="1" y="31"/>
                  <a:pt x="2" y="29"/>
                </a:cubicBezTo>
                <a:cubicBezTo>
                  <a:pt x="5" y="26"/>
                  <a:pt x="10" y="25"/>
                  <a:pt x="12" y="29"/>
                </a:cubicBezTo>
                <a:cubicBezTo>
                  <a:pt x="15" y="22"/>
                  <a:pt x="16" y="10"/>
                  <a:pt x="16" y="0"/>
                </a:cubicBezTo>
                <a:lnTo>
                  <a:pt x="19" y="0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Freeform 280"/>
          <p:cNvSpPr>
            <a:spLocks/>
          </p:cNvSpPr>
          <p:nvPr/>
        </p:nvSpPr>
        <p:spPr bwMode="auto">
          <a:xfrm>
            <a:off x="4359275" y="2209800"/>
            <a:ext cx="454025" cy="295275"/>
          </a:xfrm>
          <a:custGeom>
            <a:avLst/>
            <a:gdLst>
              <a:gd name="T0" fmla="*/ 454025 w 72"/>
              <a:gd name="T1" fmla="*/ 160292 h 35"/>
              <a:gd name="T2" fmla="*/ 271154 w 72"/>
              <a:gd name="T3" fmla="*/ 194038 h 35"/>
              <a:gd name="T4" fmla="*/ 271154 w 72"/>
              <a:gd name="T5" fmla="*/ 278402 h 35"/>
              <a:gd name="T6" fmla="*/ 189177 w 72"/>
              <a:gd name="T7" fmla="*/ 278402 h 35"/>
              <a:gd name="T8" fmla="*/ 176565 w 72"/>
              <a:gd name="T9" fmla="*/ 210911 h 35"/>
              <a:gd name="T10" fmla="*/ 126118 w 72"/>
              <a:gd name="T11" fmla="*/ 236220 h 35"/>
              <a:gd name="T12" fmla="*/ 18918 w 72"/>
              <a:gd name="T13" fmla="*/ 160292 h 35"/>
              <a:gd name="T14" fmla="*/ 0 w 72"/>
              <a:gd name="T15" fmla="*/ 143419 h 35"/>
              <a:gd name="T16" fmla="*/ 18918 w 72"/>
              <a:gd name="T17" fmla="*/ 134983 h 35"/>
              <a:gd name="T18" fmla="*/ 126118 w 72"/>
              <a:gd name="T19" fmla="*/ 67491 h 35"/>
              <a:gd name="T20" fmla="*/ 176565 w 72"/>
              <a:gd name="T21" fmla="*/ 92801 h 35"/>
              <a:gd name="T22" fmla="*/ 189177 w 72"/>
              <a:gd name="T23" fmla="*/ 16873 h 35"/>
              <a:gd name="T24" fmla="*/ 271154 w 72"/>
              <a:gd name="T25" fmla="*/ 25309 h 35"/>
              <a:gd name="T26" fmla="*/ 271154 w 72"/>
              <a:gd name="T27" fmla="*/ 101237 h 35"/>
              <a:gd name="T28" fmla="*/ 454025 w 72"/>
              <a:gd name="T29" fmla="*/ 134983 h 35"/>
              <a:gd name="T30" fmla="*/ 454025 w 72"/>
              <a:gd name="T31" fmla="*/ 160292 h 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" h="35">
                <a:moveTo>
                  <a:pt x="72" y="19"/>
                </a:moveTo>
                <a:cubicBezTo>
                  <a:pt x="62" y="19"/>
                  <a:pt x="50" y="20"/>
                  <a:pt x="43" y="23"/>
                </a:cubicBezTo>
                <a:cubicBezTo>
                  <a:pt x="47" y="25"/>
                  <a:pt x="46" y="30"/>
                  <a:pt x="43" y="33"/>
                </a:cubicBezTo>
                <a:cubicBezTo>
                  <a:pt x="41" y="34"/>
                  <a:pt x="34" y="35"/>
                  <a:pt x="30" y="33"/>
                </a:cubicBezTo>
                <a:cubicBezTo>
                  <a:pt x="26" y="31"/>
                  <a:pt x="26" y="28"/>
                  <a:pt x="28" y="25"/>
                </a:cubicBezTo>
                <a:cubicBezTo>
                  <a:pt x="26" y="27"/>
                  <a:pt x="23" y="28"/>
                  <a:pt x="20" y="28"/>
                </a:cubicBezTo>
                <a:cubicBezTo>
                  <a:pt x="16" y="27"/>
                  <a:pt x="11" y="21"/>
                  <a:pt x="3" y="19"/>
                </a:cubicBezTo>
                <a:cubicBezTo>
                  <a:pt x="1" y="18"/>
                  <a:pt x="0" y="18"/>
                  <a:pt x="0" y="17"/>
                </a:cubicBezTo>
                <a:cubicBezTo>
                  <a:pt x="0" y="17"/>
                  <a:pt x="1" y="17"/>
                  <a:pt x="3" y="16"/>
                </a:cubicBezTo>
                <a:cubicBezTo>
                  <a:pt x="11" y="14"/>
                  <a:pt x="16" y="8"/>
                  <a:pt x="20" y="8"/>
                </a:cubicBezTo>
                <a:cubicBezTo>
                  <a:pt x="23" y="7"/>
                  <a:pt x="26" y="8"/>
                  <a:pt x="28" y="11"/>
                </a:cubicBezTo>
                <a:cubicBezTo>
                  <a:pt x="26" y="8"/>
                  <a:pt x="26" y="5"/>
                  <a:pt x="30" y="2"/>
                </a:cubicBezTo>
                <a:cubicBezTo>
                  <a:pt x="34" y="0"/>
                  <a:pt x="41" y="1"/>
                  <a:pt x="43" y="3"/>
                </a:cubicBezTo>
                <a:cubicBezTo>
                  <a:pt x="46" y="5"/>
                  <a:pt x="47" y="11"/>
                  <a:pt x="43" y="12"/>
                </a:cubicBezTo>
                <a:cubicBezTo>
                  <a:pt x="50" y="15"/>
                  <a:pt x="62" y="16"/>
                  <a:pt x="72" y="16"/>
                </a:cubicBezTo>
                <a:lnTo>
                  <a:pt x="72" y="19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281"/>
          <p:cNvSpPr>
            <a:spLocks/>
          </p:cNvSpPr>
          <p:nvPr/>
        </p:nvSpPr>
        <p:spPr bwMode="auto">
          <a:xfrm>
            <a:off x="4816475" y="1828800"/>
            <a:ext cx="254000" cy="485775"/>
          </a:xfrm>
          <a:custGeom>
            <a:avLst/>
            <a:gdLst>
              <a:gd name="T0" fmla="*/ 137886 w 35"/>
              <a:gd name="T1" fmla="*/ 485775 h 73"/>
              <a:gd name="T2" fmla="*/ 166914 w 35"/>
              <a:gd name="T3" fmla="*/ 292796 h 73"/>
              <a:gd name="T4" fmla="*/ 232229 w 35"/>
              <a:gd name="T5" fmla="*/ 286141 h 73"/>
              <a:gd name="T6" fmla="*/ 239486 w 35"/>
              <a:gd name="T7" fmla="*/ 199634 h 73"/>
              <a:gd name="T8" fmla="*/ 181429 w 35"/>
              <a:gd name="T9" fmla="*/ 186325 h 73"/>
              <a:gd name="T10" fmla="*/ 203200 w 35"/>
              <a:gd name="T11" fmla="*/ 139743 h 73"/>
              <a:gd name="T12" fmla="*/ 137886 w 35"/>
              <a:gd name="T13" fmla="*/ 19963 h 73"/>
              <a:gd name="T14" fmla="*/ 123371 w 35"/>
              <a:gd name="T15" fmla="*/ 0 h 73"/>
              <a:gd name="T16" fmla="*/ 116114 w 35"/>
              <a:gd name="T17" fmla="*/ 19963 h 73"/>
              <a:gd name="T18" fmla="*/ 50800 w 35"/>
              <a:gd name="T19" fmla="*/ 139743 h 73"/>
              <a:gd name="T20" fmla="*/ 72571 w 35"/>
              <a:gd name="T21" fmla="*/ 186325 h 73"/>
              <a:gd name="T22" fmla="*/ 14514 w 35"/>
              <a:gd name="T23" fmla="*/ 199634 h 73"/>
              <a:gd name="T24" fmla="*/ 14514 w 35"/>
              <a:gd name="T25" fmla="*/ 286141 h 73"/>
              <a:gd name="T26" fmla="*/ 87086 w 35"/>
              <a:gd name="T27" fmla="*/ 292796 h 73"/>
              <a:gd name="T28" fmla="*/ 116114 w 35"/>
              <a:gd name="T29" fmla="*/ 485775 h 73"/>
              <a:gd name="T30" fmla="*/ 137886 w 35"/>
              <a:gd name="T31" fmla="*/ 485775 h 7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" h="73">
                <a:moveTo>
                  <a:pt x="19" y="73"/>
                </a:moveTo>
                <a:cubicBezTo>
                  <a:pt x="19" y="63"/>
                  <a:pt x="20" y="50"/>
                  <a:pt x="23" y="44"/>
                </a:cubicBezTo>
                <a:cubicBezTo>
                  <a:pt x="25" y="47"/>
                  <a:pt x="30" y="46"/>
                  <a:pt x="32" y="43"/>
                </a:cubicBezTo>
                <a:cubicBezTo>
                  <a:pt x="34" y="41"/>
                  <a:pt x="35" y="34"/>
                  <a:pt x="33" y="30"/>
                </a:cubicBezTo>
                <a:cubicBezTo>
                  <a:pt x="31" y="27"/>
                  <a:pt x="27" y="26"/>
                  <a:pt x="25" y="28"/>
                </a:cubicBezTo>
                <a:cubicBezTo>
                  <a:pt x="27" y="26"/>
                  <a:pt x="28" y="24"/>
                  <a:pt x="28" y="21"/>
                </a:cubicBezTo>
                <a:cubicBezTo>
                  <a:pt x="27" y="16"/>
                  <a:pt x="20" y="11"/>
                  <a:pt x="19" y="3"/>
                </a:cubicBezTo>
                <a:cubicBezTo>
                  <a:pt x="18" y="1"/>
                  <a:pt x="18" y="0"/>
                  <a:pt x="17" y="0"/>
                </a:cubicBezTo>
                <a:cubicBezTo>
                  <a:pt x="17" y="0"/>
                  <a:pt x="17" y="1"/>
                  <a:pt x="16" y="3"/>
                </a:cubicBezTo>
                <a:cubicBezTo>
                  <a:pt x="14" y="11"/>
                  <a:pt x="8" y="16"/>
                  <a:pt x="7" y="21"/>
                </a:cubicBezTo>
                <a:cubicBezTo>
                  <a:pt x="7" y="24"/>
                  <a:pt x="8" y="26"/>
                  <a:pt x="10" y="28"/>
                </a:cubicBezTo>
                <a:cubicBezTo>
                  <a:pt x="7" y="26"/>
                  <a:pt x="4" y="27"/>
                  <a:pt x="2" y="30"/>
                </a:cubicBezTo>
                <a:cubicBezTo>
                  <a:pt x="0" y="34"/>
                  <a:pt x="1" y="41"/>
                  <a:pt x="2" y="43"/>
                </a:cubicBezTo>
                <a:cubicBezTo>
                  <a:pt x="5" y="46"/>
                  <a:pt x="10" y="47"/>
                  <a:pt x="12" y="44"/>
                </a:cubicBezTo>
                <a:cubicBezTo>
                  <a:pt x="15" y="50"/>
                  <a:pt x="16" y="63"/>
                  <a:pt x="16" y="73"/>
                </a:cubicBezTo>
                <a:lnTo>
                  <a:pt x="19" y="73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Freeform 282"/>
          <p:cNvSpPr>
            <a:spLocks/>
          </p:cNvSpPr>
          <p:nvPr/>
        </p:nvSpPr>
        <p:spPr bwMode="auto">
          <a:xfrm>
            <a:off x="4994275" y="2209800"/>
            <a:ext cx="508000" cy="295275"/>
          </a:xfrm>
          <a:custGeom>
            <a:avLst/>
            <a:gdLst>
              <a:gd name="T0" fmla="*/ 0 w 72"/>
              <a:gd name="T1" fmla="*/ 160292 h 35"/>
              <a:gd name="T2" fmla="*/ 204611 w 72"/>
              <a:gd name="T3" fmla="*/ 194038 h 35"/>
              <a:gd name="T4" fmla="*/ 204611 w 72"/>
              <a:gd name="T5" fmla="*/ 278402 h 35"/>
              <a:gd name="T6" fmla="*/ 296333 w 72"/>
              <a:gd name="T7" fmla="*/ 278402 h 35"/>
              <a:gd name="T8" fmla="*/ 310444 w 72"/>
              <a:gd name="T9" fmla="*/ 210911 h 35"/>
              <a:gd name="T10" fmla="*/ 366889 w 72"/>
              <a:gd name="T11" fmla="*/ 236220 h 35"/>
              <a:gd name="T12" fmla="*/ 486833 w 72"/>
              <a:gd name="T13" fmla="*/ 160292 h 35"/>
              <a:gd name="T14" fmla="*/ 508000 w 72"/>
              <a:gd name="T15" fmla="*/ 143419 h 35"/>
              <a:gd name="T16" fmla="*/ 486833 w 72"/>
              <a:gd name="T17" fmla="*/ 134983 h 35"/>
              <a:gd name="T18" fmla="*/ 366889 w 72"/>
              <a:gd name="T19" fmla="*/ 67491 h 35"/>
              <a:gd name="T20" fmla="*/ 310444 w 72"/>
              <a:gd name="T21" fmla="*/ 92801 h 35"/>
              <a:gd name="T22" fmla="*/ 296333 w 72"/>
              <a:gd name="T23" fmla="*/ 16873 h 35"/>
              <a:gd name="T24" fmla="*/ 204611 w 72"/>
              <a:gd name="T25" fmla="*/ 25309 h 35"/>
              <a:gd name="T26" fmla="*/ 204611 w 72"/>
              <a:gd name="T27" fmla="*/ 101237 h 35"/>
              <a:gd name="T28" fmla="*/ 0 w 72"/>
              <a:gd name="T29" fmla="*/ 134983 h 35"/>
              <a:gd name="T30" fmla="*/ 0 w 72"/>
              <a:gd name="T31" fmla="*/ 160292 h 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" h="35">
                <a:moveTo>
                  <a:pt x="0" y="19"/>
                </a:moveTo>
                <a:cubicBezTo>
                  <a:pt x="9" y="19"/>
                  <a:pt x="22" y="20"/>
                  <a:pt x="29" y="23"/>
                </a:cubicBezTo>
                <a:cubicBezTo>
                  <a:pt x="25" y="25"/>
                  <a:pt x="26" y="30"/>
                  <a:pt x="29" y="33"/>
                </a:cubicBezTo>
                <a:cubicBezTo>
                  <a:pt x="31" y="34"/>
                  <a:pt x="38" y="35"/>
                  <a:pt x="42" y="33"/>
                </a:cubicBezTo>
                <a:cubicBezTo>
                  <a:pt x="45" y="31"/>
                  <a:pt x="46" y="28"/>
                  <a:pt x="44" y="25"/>
                </a:cubicBezTo>
                <a:cubicBezTo>
                  <a:pt x="46" y="27"/>
                  <a:pt x="49" y="28"/>
                  <a:pt x="52" y="28"/>
                </a:cubicBezTo>
                <a:cubicBezTo>
                  <a:pt x="56" y="27"/>
                  <a:pt x="61" y="21"/>
                  <a:pt x="69" y="19"/>
                </a:cubicBezTo>
                <a:cubicBezTo>
                  <a:pt x="71" y="18"/>
                  <a:pt x="72" y="18"/>
                  <a:pt x="72" y="17"/>
                </a:cubicBezTo>
                <a:cubicBezTo>
                  <a:pt x="72" y="17"/>
                  <a:pt x="71" y="17"/>
                  <a:pt x="69" y="16"/>
                </a:cubicBezTo>
                <a:cubicBezTo>
                  <a:pt x="61" y="14"/>
                  <a:pt x="56" y="8"/>
                  <a:pt x="52" y="8"/>
                </a:cubicBezTo>
                <a:cubicBezTo>
                  <a:pt x="49" y="7"/>
                  <a:pt x="46" y="8"/>
                  <a:pt x="44" y="11"/>
                </a:cubicBezTo>
                <a:cubicBezTo>
                  <a:pt x="46" y="8"/>
                  <a:pt x="45" y="5"/>
                  <a:pt x="42" y="2"/>
                </a:cubicBezTo>
                <a:cubicBezTo>
                  <a:pt x="38" y="0"/>
                  <a:pt x="31" y="1"/>
                  <a:pt x="29" y="3"/>
                </a:cubicBezTo>
                <a:cubicBezTo>
                  <a:pt x="26" y="5"/>
                  <a:pt x="25" y="11"/>
                  <a:pt x="29" y="12"/>
                </a:cubicBezTo>
                <a:cubicBezTo>
                  <a:pt x="22" y="15"/>
                  <a:pt x="9" y="16"/>
                  <a:pt x="0" y="16"/>
                </a:cubicBezTo>
                <a:lnTo>
                  <a:pt x="0" y="19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Freeform 283"/>
          <p:cNvSpPr>
            <a:spLocks noEditPoints="1"/>
          </p:cNvSpPr>
          <p:nvPr/>
        </p:nvSpPr>
        <p:spPr bwMode="auto">
          <a:xfrm>
            <a:off x="4298950" y="1752600"/>
            <a:ext cx="1279525" cy="1219200"/>
          </a:xfrm>
          <a:custGeom>
            <a:avLst/>
            <a:gdLst>
              <a:gd name="T0" fmla="*/ 1279525 w 171"/>
              <a:gd name="T1" fmla="*/ 613165 h 171"/>
              <a:gd name="T2" fmla="*/ 1025117 w 171"/>
              <a:gd name="T3" fmla="*/ 413530 h 171"/>
              <a:gd name="T4" fmla="*/ 703365 w 171"/>
              <a:gd name="T5" fmla="*/ 556126 h 171"/>
              <a:gd name="T6" fmla="*/ 853017 w 171"/>
              <a:gd name="T7" fmla="*/ 242414 h 171"/>
              <a:gd name="T8" fmla="*/ 636021 w 171"/>
              <a:gd name="T9" fmla="*/ 0 h 171"/>
              <a:gd name="T10" fmla="*/ 426508 w 171"/>
              <a:gd name="T11" fmla="*/ 242414 h 171"/>
              <a:gd name="T12" fmla="*/ 576160 w 171"/>
              <a:gd name="T13" fmla="*/ 556126 h 171"/>
              <a:gd name="T14" fmla="*/ 254408 w 171"/>
              <a:gd name="T15" fmla="*/ 413530 h 171"/>
              <a:gd name="T16" fmla="*/ 0 w 171"/>
              <a:gd name="T17" fmla="*/ 613165 h 171"/>
              <a:gd name="T18" fmla="*/ 254408 w 171"/>
              <a:gd name="T19" fmla="*/ 812800 h 171"/>
              <a:gd name="T20" fmla="*/ 576160 w 171"/>
              <a:gd name="T21" fmla="*/ 670204 h 171"/>
              <a:gd name="T22" fmla="*/ 426508 w 171"/>
              <a:gd name="T23" fmla="*/ 976786 h 171"/>
              <a:gd name="T24" fmla="*/ 636021 w 171"/>
              <a:gd name="T25" fmla="*/ 1219200 h 171"/>
              <a:gd name="T26" fmla="*/ 845534 w 171"/>
              <a:gd name="T27" fmla="*/ 976786 h 171"/>
              <a:gd name="T28" fmla="*/ 703365 w 171"/>
              <a:gd name="T29" fmla="*/ 670204 h 171"/>
              <a:gd name="T30" fmla="*/ 1025117 w 171"/>
              <a:gd name="T31" fmla="*/ 812800 h 171"/>
              <a:gd name="T32" fmla="*/ 1279525 w 171"/>
              <a:gd name="T33" fmla="*/ 613165 h 171"/>
              <a:gd name="T34" fmla="*/ 636021 w 171"/>
              <a:gd name="T35" fmla="*/ 641684 h 171"/>
              <a:gd name="T36" fmla="*/ 493852 w 171"/>
              <a:gd name="T37" fmla="*/ 962526 h 171"/>
              <a:gd name="T38" fmla="*/ 636021 w 171"/>
              <a:gd name="T39" fmla="*/ 1147902 h 171"/>
              <a:gd name="T40" fmla="*/ 785673 w 171"/>
              <a:gd name="T41" fmla="*/ 962526 h 171"/>
              <a:gd name="T42" fmla="*/ 636021 w 171"/>
              <a:gd name="T43" fmla="*/ 641684 h 171"/>
              <a:gd name="T44" fmla="*/ 665952 w 171"/>
              <a:gd name="T45" fmla="*/ 613165 h 171"/>
              <a:gd name="T46" fmla="*/ 1010151 w 171"/>
              <a:gd name="T47" fmla="*/ 748632 h 171"/>
              <a:gd name="T48" fmla="*/ 1204699 w 171"/>
              <a:gd name="T49" fmla="*/ 613165 h 171"/>
              <a:gd name="T50" fmla="*/ 1010151 w 171"/>
              <a:gd name="T51" fmla="*/ 470568 h 171"/>
              <a:gd name="T52" fmla="*/ 665952 w 171"/>
              <a:gd name="T53" fmla="*/ 613165 h 171"/>
              <a:gd name="T54" fmla="*/ 636021 w 171"/>
              <a:gd name="T55" fmla="*/ 584646 h 171"/>
              <a:gd name="T56" fmla="*/ 785673 w 171"/>
              <a:gd name="T57" fmla="*/ 256674 h 171"/>
              <a:gd name="T58" fmla="*/ 636021 w 171"/>
              <a:gd name="T59" fmla="*/ 71298 h 171"/>
              <a:gd name="T60" fmla="*/ 493852 w 171"/>
              <a:gd name="T61" fmla="*/ 256674 h 171"/>
              <a:gd name="T62" fmla="*/ 636021 w 171"/>
              <a:gd name="T63" fmla="*/ 584646 h 171"/>
              <a:gd name="T64" fmla="*/ 606091 w 171"/>
              <a:gd name="T65" fmla="*/ 613165 h 171"/>
              <a:gd name="T66" fmla="*/ 269374 w 171"/>
              <a:gd name="T67" fmla="*/ 470568 h 171"/>
              <a:gd name="T68" fmla="*/ 74826 w 171"/>
              <a:gd name="T69" fmla="*/ 613165 h 171"/>
              <a:gd name="T70" fmla="*/ 269374 w 171"/>
              <a:gd name="T71" fmla="*/ 748632 h 171"/>
              <a:gd name="T72" fmla="*/ 606091 w 171"/>
              <a:gd name="T73" fmla="*/ 613165 h 17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71" h="171">
                <a:moveTo>
                  <a:pt x="171" y="86"/>
                </a:moveTo>
                <a:cubicBezTo>
                  <a:pt x="171" y="66"/>
                  <a:pt x="152" y="57"/>
                  <a:pt x="137" y="58"/>
                </a:cubicBezTo>
                <a:cubicBezTo>
                  <a:pt x="121" y="58"/>
                  <a:pt x="106" y="65"/>
                  <a:pt x="94" y="78"/>
                </a:cubicBezTo>
                <a:cubicBezTo>
                  <a:pt x="106" y="66"/>
                  <a:pt x="113" y="50"/>
                  <a:pt x="114" y="34"/>
                </a:cubicBezTo>
                <a:cubicBezTo>
                  <a:pt x="114" y="20"/>
                  <a:pt x="105" y="0"/>
                  <a:pt x="85" y="0"/>
                </a:cubicBezTo>
                <a:cubicBezTo>
                  <a:pt x="65" y="0"/>
                  <a:pt x="57" y="20"/>
                  <a:pt x="57" y="34"/>
                </a:cubicBezTo>
                <a:cubicBezTo>
                  <a:pt x="58" y="50"/>
                  <a:pt x="65" y="66"/>
                  <a:pt x="77" y="78"/>
                </a:cubicBezTo>
                <a:cubicBezTo>
                  <a:pt x="65" y="65"/>
                  <a:pt x="50" y="58"/>
                  <a:pt x="34" y="58"/>
                </a:cubicBezTo>
                <a:cubicBezTo>
                  <a:pt x="19" y="57"/>
                  <a:pt x="0" y="66"/>
                  <a:pt x="0" y="86"/>
                </a:cubicBezTo>
                <a:cubicBezTo>
                  <a:pt x="0" y="106"/>
                  <a:pt x="19" y="114"/>
                  <a:pt x="34" y="114"/>
                </a:cubicBezTo>
                <a:cubicBezTo>
                  <a:pt x="50" y="114"/>
                  <a:pt x="65" y="106"/>
                  <a:pt x="77" y="94"/>
                </a:cubicBezTo>
                <a:cubicBezTo>
                  <a:pt x="65" y="106"/>
                  <a:pt x="58" y="121"/>
                  <a:pt x="57" y="137"/>
                </a:cubicBezTo>
                <a:cubicBezTo>
                  <a:pt x="57" y="152"/>
                  <a:pt x="65" y="171"/>
                  <a:pt x="85" y="171"/>
                </a:cubicBezTo>
                <a:cubicBezTo>
                  <a:pt x="105" y="171"/>
                  <a:pt x="114" y="152"/>
                  <a:pt x="113" y="137"/>
                </a:cubicBezTo>
                <a:cubicBezTo>
                  <a:pt x="113" y="121"/>
                  <a:pt x="106" y="106"/>
                  <a:pt x="94" y="94"/>
                </a:cubicBezTo>
                <a:cubicBezTo>
                  <a:pt x="106" y="106"/>
                  <a:pt x="121" y="114"/>
                  <a:pt x="137" y="114"/>
                </a:cubicBezTo>
                <a:cubicBezTo>
                  <a:pt x="152" y="114"/>
                  <a:pt x="171" y="106"/>
                  <a:pt x="171" y="86"/>
                </a:cubicBezTo>
                <a:close/>
                <a:moveTo>
                  <a:pt x="85" y="90"/>
                </a:moveTo>
                <a:cubicBezTo>
                  <a:pt x="74" y="102"/>
                  <a:pt x="66" y="117"/>
                  <a:pt x="66" y="135"/>
                </a:cubicBezTo>
                <a:cubicBezTo>
                  <a:pt x="66" y="146"/>
                  <a:pt x="72" y="161"/>
                  <a:pt x="85" y="161"/>
                </a:cubicBezTo>
                <a:cubicBezTo>
                  <a:pt x="99" y="161"/>
                  <a:pt x="105" y="146"/>
                  <a:pt x="105" y="135"/>
                </a:cubicBezTo>
                <a:cubicBezTo>
                  <a:pt x="105" y="117"/>
                  <a:pt x="97" y="102"/>
                  <a:pt x="85" y="90"/>
                </a:cubicBezTo>
                <a:close/>
                <a:moveTo>
                  <a:pt x="89" y="86"/>
                </a:moveTo>
                <a:cubicBezTo>
                  <a:pt x="101" y="97"/>
                  <a:pt x="117" y="105"/>
                  <a:pt x="135" y="105"/>
                </a:cubicBezTo>
                <a:cubicBezTo>
                  <a:pt x="146" y="105"/>
                  <a:pt x="161" y="99"/>
                  <a:pt x="161" y="86"/>
                </a:cubicBezTo>
                <a:cubicBezTo>
                  <a:pt x="161" y="72"/>
                  <a:pt x="146" y="66"/>
                  <a:pt x="135" y="66"/>
                </a:cubicBezTo>
                <a:cubicBezTo>
                  <a:pt x="117" y="66"/>
                  <a:pt x="101" y="74"/>
                  <a:pt x="89" y="86"/>
                </a:cubicBezTo>
                <a:close/>
                <a:moveTo>
                  <a:pt x="85" y="82"/>
                </a:moveTo>
                <a:cubicBezTo>
                  <a:pt x="97" y="70"/>
                  <a:pt x="105" y="54"/>
                  <a:pt x="105" y="36"/>
                </a:cubicBezTo>
                <a:cubicBezTo>
                  <a:pt x="105" y="25"/>
                  <a:pt x="99" y="10"/>
                  <a:pt x="85" y="10"/>
                </a:cubicBezTo>
                <a:cubicBezTo>
                  <a:pt x="72" y="10"/>
                  <a:pt x="66" y="25"/>
                  <a:pt x="66" y="36"/>
                </a:cubicBezTo>
                <a:cubicBezTo>
                  <a:pt x="66" y="54"/>
                  <a:pt x="74" y="70"/>
                  <a:pt x="85" y="82"/>
                </a:cubicBezTo>
                <a:close/>
                <a:moveTo>
                  <a:pt x="81" y="86"/>
                </a:moveTo>
                <a:cubicBezTo>
                  <a:pt x="69" y="74"/>
                  <a:pt x="54" y="66"/>
                  <a:pt x="36" y="66"/>
                </a:cubicBezTo>
                <a:cubicBezTo>
                  <a:pt x="25" y="66"/>
                  <a:pt x="10" y="72"/>
                  <a:pt x="10" y="86"/>
                </a:cubicBezTo>
                <a:cubicBezTo>
                  <a:pt x="10" y="99"/>
                  <a:pt x="25" y="105"/>
                  <a:pt x="36" y="105"/>
                </a:cubicBezTo>
                <a:cubicBezTo>
                  <a:pt x="54" y="105"/>
                  <a:pt x="69" y="97"/>
                  <a:pt x="81" y="86"/>
                </a:cubicBezTo>
                <a:close/>
              </a:path>
            </a:pathLst>
          </a:custGeom>
          <a:solidFill>
            <a:srgbClr val="00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Line 286"/>
          <p:cNvSpPr>
            <a:spLocks noChangeShapeType="1"/>
          </p:cNvSpPr>
          <p:nvPr/>
        </p:nvSpPr>
        <p:spPr bwMode="auto">
          <a:xfrm>
            <a:off x="1692275" y="17526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Line 287"/>
          <p:cNvSpPr>
            <a:spLocks noChangeShapeType="1"/>
          </p:cNvSpPr>
          <p:nvPr/>
        </p:nvSpPr>
        <p:spPr bwMode="auto">
          <a:xfrm>
            <a:off x="1692275" y="2971800"/>
            <a:ext cx="449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Line 288"/>
          <p:cNvSpPr>
            <a:spLocks noChangeShapeType="1"/>
          </p:cNvSpPr>
          <p:nvPr/>
        </p:nvSpPr>
        <p:spPr bwMode="auto">
          <a:xfrm>
            <a:off x="1692275" y="1752600"/>
            <a:ext cx="449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041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456"/>
    </mc:Choice>
    <mc:Fallback xmlns="">
      <p:transition spd="slow" advTm="8145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031082" y="-609600"/>
            <a:ext cx="5598318" cy="5984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endParaRPr lang="en-US" sz="24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907382" y="134720"/>
            <a:ext cx="12954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907382" y="134720"/>
            <a:ext cx="1295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1907382" y="134720"/>
            <a:ext cx="1295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202782" y="134720"/>
            <a:ext cx="12954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3202782" y="134720"/>
            <a:ext cx="1295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V="1">
            <a:off x="3202782" y="134720"/>
            <a:ext cx="1295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4498182" y="134720"/>
            <a:ext cx="12954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4498182" y="134720"/>
            <a:ext cx="1295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4498182" y="134720"/>
            <a:ext cx="1295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1907382" y="74432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928164" y="1569979"/>
            <a:ext cx="12954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1907382" y="1582520"/>
            <a:ext cx="1295400" cy="1219200"/>
          </a:xfrm>
          <a:prstGeom prst="star8">
            <a:avLst>
              <a:gd name="adj" fmla="val 382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3223564" y="1569979"/>
            <a:ext cx="12954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3" name="AutoShape 26"/>
          <p:cNvSpPr>
            <a:spLocks noChangeArrowheads="1"/>
          </p:cNvSpPr>
          <p:nvPr/>
        </p:nvSpPr>
        <p:spPr bwMode="auto">
          <a:xfrm>
            <a:off x="3202782" y="1582520"/>
            <a:ext cx="1295400" cy="1219200"/>
          </a:xfrm>
          <a:prstGeom prst="star8">
            <a:avLst>
              <a:gd name="adj" fmla="val 382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4518964" y="1569979"/>
            <a:ext cx="12954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" name="AutoShape 29"/>
          <p:cNvSpPr>
            <a:spLocks noChangeArrowheads="1"/>
          </p:cNvSpPr>
          <p:nvPr/>
        </p:nvSpPr>
        <p:spPr bwMode="auto">
          <a:xfrm>
            <a:off x="4518964" y="1569979"/>
            <a:ext cx="1295400" cy="1219200"/>
          </a:xfrm>
          <a:prstGeom prst="star8">
            <a:avLst>
              <a:gd name="adj" fmla="val 382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1907382" y="3030320"/>
            <a:ext cx="12954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" name="Oval 32"/>
          <p:cNvSpPr>
            <a:spLocks noChangeArrowheads="1"/>
          </p:cNvSpPr>
          <p:nvPr/>
        </p:nvSpPr>
        <p:spPr bwMode="auto">
          <a:xfrm>
            <a:off x="1907382" y="394472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8" name="Oval 33"/>
          <p:cNvSpPr>
            <a:spLocks noChangeArrowheads="1"/>
          </p:cNvSpPr>
          <p:nvPr/>
        </p:nvSpPr>
        <p:spPr bwMode="auto">
          <a:xfrm>
            <a:off x="2897982" y="394472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Oval 34"/>
          <p:cNvSpPr>
            <a:spLocks noChangeArrowheads="1"/>
          </p:cNvSpPr>
          <p:nvPr/>
        </p:nvSpPr>
        <p:spPr bwMode="auto">
          <a:xfrm>
            <a:off x="2897982" y="303032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" name="Oval 35"/>
          <p:cNvSpPr>
            <a:spLocks noChangeArrowheads="1"/>
          </p:cNvSpPr>
          <p:nvPr/>
        </p:nvSpPr>
        <p:spPr bwMode="auto">
          <a:xfrm>
            <a:off x="1907382" y="303032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" name="AutoShape 36"/>
          <p:cNvSpPr>
            <a:spLocks noChangeArrowheads="1"/>
          </p:cNvSpPr>
          <p:nvPr/>
        </p:nvSpPr>
        <p:spPr bwMode="auto">
          <a:xfrm>
            <a:off x="1907382" y="3030320"/>
            <a:ext cx="1295400" cy="1219200"/>
          </a:xfrm>
          <a:prstGeom prst="star8">
            <a:avLst>
              <a:gd name="adj" fmla="val 382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" name="AutoShape 37"/>
          <p:cNvSpPr>
            <a:spLocks noChangeArrowheads="1"/>
          </p:cNvSpPr>
          <p:nvPr/>
        </p:nvSpPr>
        <p:spPr bwMode="auto">
          <a:xfrm>
            <a:off x="2059782" y="3182720"/>
            <a:ext cx="990600" cy="914400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" name="Rectangle 38"/>
          <p:cNvSpPr>
            <a:spLocks noChangeArrowheads="1"/>
          </p:cNvSpPr>
          <p:nvPr/>
        </p:nvSpPr>
        <p:spPr bwMode="auto">
          <a:xfrm>
            <a:off x="3202782" y="3030320"/>
            <a:ext cx="12954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4" name="Oval 39"/>
          <p:cNvSpPr>
            <a:spLocks noChangeArrowheads="1"/>
          </p:cNvSpPr>
          <p:nvPr/>
        </p:nvSpPr>
        <p:spPr bwMode="auto">
          <a:xfrm>
            <a:off x="3202782" y="394472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5" name="Oval 40"/>
          <p:cNvSpPr>
            <a:spLocks noChangeArrowheads="1"/>
          </p:cNvSpPr>
          <p:nvPr/>
        </p:nvSpPr>
        <p:spPr bwMode="auto">
          <a:xfrm>
            <a:off x="4193382" y="394472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6" name="Oval 41"/>
          <p:cNvSpPr>
            <a:spLocks noChangeArrowheads="1"/>
          </p:cNvSpPr>
          <p:nvPr/>
        </p:nvSpPr>
        <p:spPr bwMode="auto">
          <a:xfrm>
            <a:off x="4193382" y="303032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" name="Oval 42"/>
          <p:cNvSpPr>
            <a:spLocks noChangeArrowheads="1"/>
          </p:cNvSpPr>
          <p:nvPr/>
        </p:nvSpPr>
        <p:spPr bwMode="auto">
          <a:xfrm>
            <a:off x="3202782" y="303032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" name="AutoShape 43"/>
          <p:cNvSpPr>
            <a:spLocks noChangeArrowheads="1"/>
          </p:cNvSpPr>
          <p:nvPr/>
        </p:nvSpPr>
        <p:spPr bwMode="auto">
          <a:xfrm>
            <a:off x="3202782" y="3030320"/>
            <a:ext cx="1295400" cy="1219200"/>
          </a:xfrm>
          <a:prstGeom prst="star8">
            <a:avLst>
              <a:gd name="adj" fmla="val 382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9" name="AutoShape 44"/>
          <p:cNvSpPr>
            <a:spLocks noChangeArrowheads="1"/>
          </p:cNvSpPr>
          <p:nvPr/>
        </p:nvSpPr>
        <p:spPr bwMode="auto">
          <a:xfrm>
            <a:off x="3355182" y="3182720"/>
            <a:ext cx="990600" cy="914400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0" name="Rectangle 45"/>
          <p:cNvSpPr>
            <a:spLocks noChangeArrowheads="1"/>
          </p:cNvSpPr>
          <p:nvPr/>
        </p:nvSpPr>
        <p:spPr bwMode="auto">
          <a:xfrm>
            <a:off x="4498182" y="3030320"/>
            <a:ext cx="12954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" name="Oval 46"/>
          <p:cNvSpPr>
            <a:spLocks noChangeArrowheads="1"/>
          </p:cNvSpPr>
          <p:nvPr/>
        </p:nvSpPr>
        <p:spPr bwMode="auto">
          <a:xfrm>
            <a:off x="4498182" y="394472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2" name="Oval 47"/>
          <p:cNvSpPr>
            <a:spLocks noChangeArrowheads="1"/>
          </p:cNvSpPr>
          <p:nvPr/>
        </p:nvSpPr>
        <p:spPr bwMode="auto">
          <a:xfrm>
            <a:off x="5488782" y="394472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" name="Oval 48"/>
          <p:cNvSpPr>
            <a:spLocks noChangeArrowheads="1"/>
          </p:cNvSpPr>
          <p:nvPr/>
        </p:nvSpPr>
        <p:spPr bwMode="auto">
          <a:xfrm>
            <a:off x="5488782" y="303032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4" name="Oval 49"/>
          <p:cNvSpPr>
            <a:spLocks noChangeArrowheads="1"/>
          </p:cNvSpPr>
          <p:nvPr/>
        </p:nvSpPr>
        <p:spPr bwMode="auto">
          <a:xfrm>
            <a:off x="4498182" y="303032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5" name="AutoShape 50"/>
          <p:cNvSpPr>
            <a:spLocks noChangeArrowheads="1"/>
          </p:cNvSpPr>
          <p:nvPr/>
        </p:nvSpPr>
        <p:spPr bwMode="auto">
          <a:xfrm>
            <a:off x="4498182" y="3030320"/>
            <a:ext cx="1295400" cy="1219200"/>
          </a:xfrm>
          <a:prstGeom prst="star8">
            <a:avLst>
              <a:gd name="adj" fmla="val 382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6" name="AutoShape 51"/>
          <p:cNvSpPr>
            <a:spLocks noChangeArrowheads="1"/>
          </p:cNvSpPr>
          <p:nvPr/>
        </p:nvSpPr>
        <p:spPr bwMode="auto">
          <a:xfrm>
            <a:off x="4650582" y="3182720"/>
            <a:ext cx="990600" cy="914400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7" name="Line 73"/>
          <p:cNvSpPr>
            <a:spLocks noChangeShapeType="1"/>
          </p:cNvSpPr>
          <p:nvPr/>
        </p:nvSpPr>
        <p:spPr bwMode="auto">
          <a:xfrm>
            <a:off x="5945982" y="74432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74"/>
          <p:cNvSpPr>
            <a:spLocks noChangeShapeType="1"/>
          </p:cNvSpPr>
          <p:nvPr/>
        </p:nvSpPr>
        <p:spPr bwMode="auto">
          <a:xfrm>
            <a:off x="5903778" y="219212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75"/>
          <p:cNvSpPr>
            <a:spLocks noChangeShapeType="1"/>
          </p:cNvSpPr>
          <p:nvPr/>
        </p:nvSpPr>
        <p:spPr bwMode="auto">
          <a:xfrm>
            <a:off x="5861574" y="356372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Text Box 76"/>
          <p:cNvSpPr txBox="1">
            <a:spLocks noChangeArrowheads="1"/>
          </p:cNvSpPr>
          <p:nvPr/>
        </p:nvSpPr>
        <p:spPr bwMode="auto">
          <a:xfrm>
            <a:off x="6479382" y="377608"/>
            <a:ext cx="1752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endParaRPr lang="en-US" altLang="en-US" sz="2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78"/>
          <p:cNvSpPr txBox="1">
            <a:spLocks noChangeArrowheads="1"/>
          </p:cNvSpPr>
          <p:nvPr/>
        </p:nvSpPr>
        <p:spPr bwMode="auto">
          <a:xfrm>
            <a:off x="6220890" y="3048000"/>
            <a:ext cx="26670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sz="2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sz="2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altLang="en-US" sz="2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79"/>
          <p:cNvSpPr txBox="1">
            <a:spLocks noChangeArrowheads="1"/>
          </p:cNvSpPr>
          <p:nvPr/>
        </p:nvSpPr>
        <p:spPr bwMode="auto">
          <a:xfrm>
            <a:off x="454818" y="363320"/>
            <a:ext cx="15263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dirty="0" smtClean="0">
                <a:solidFill>
                  <a:srgbClr val="800000"/>
                </a:solidFill>
                <a:latin typeface=".VnTime" panose="020B7200000000000000" pitchFamily="34" charset="0"/>
              </a:rPr>
              <a:t>:</a:t>
            </a:r>
            <a:endParaRPr lang="en-US" altLang="en-US" sz="2800" dirty="0">
              <a:solidFill>
                <a:srgbClr val="800000"/>
              </a:solidFill>
              <a:latin typeface=".VnTime" panose="020B7200000000000000" pitchFamily="34" charset="0"/>
            </a:endParaRPr>
          </a:p>
        </p:txBody>
      </p:sp>
      <p:sp>
        <p:nvSpPr>
          <p:cNvPr id="55" name="Oval 83"/>
          <p:cNvSpPr>
            <a:spLocks noChangeArrowheads="1"/>
          </p:cNvSpPr>
          <p:nvPr/>
        </p:nvSpPr>
        <p:spPr bwMode="auto">
          <a:xfrm>
            <a:off x="3583782" y="196352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6" name="Oval 84"/>
          <p:cNvSpPr>
            <a:spLocks noChangeArrowheads="1"/>
          </p:cNvSpPr>
          <p:nvPr/>
        </p:nvSpPr>
        <p:spPr bwMode="auto">
          <a:xfrm>
            <a:off x="4899964" y="1874779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7" name="Oval 85"/>
          <p:cNvSpPr>
            <a:spLocks noChangeArrowheads="1"/>
          </p:cNvSpPr>
          <p:nvPr/>
        </p:nvSpPr>
        <p:spPr bwMode="auto">
          <a:xfrm>
            <a:off x="2288382" y="196352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" name="Line 86"/>
          <p:cNvSpPr>
            <a:spLocks noChangeShapeType="1"/>
          </p:cNvSpPr>
          <p:nvPr/>
        </p:nvSpPr>
        <p:spPr bwMode="auto">
          <a:xfrm>
            <a:off x="1907382" y="219212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87"/>
          <p:cNvSpPr>
            <a:spLocks noChangeShapeType="1"/>
          </p:cNvSpPr>
          <p:nvPr/>
        </p:nvSpPr>
        <p:spPr bwMode="auto">
          <a:xfrm flipV="1">
            <a:off x="1907382" y="1582520"/>
            <a:ext cx="1295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88"/>
          <p:cNvSpPr>
            <a:spLocks noChangeShapeType="1"/>
          </p:cNvSpPr>
          <p:nvPr/>
        </p:nvSpPr>
        <p:spPr bwMode="auto">
          <a:xfrm flipV="1">
            <a:off x="4498182" y="1582520"/>
            <a:ext cx="1295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89"/>
          <p:cNvSpPr>
            <a:spLocks noChangeShapeType="1"/>
          </p:cNvSpPr>
          <p:nvPr/>
        </p:nvSpPr>
        <p:spPr bwMode="auto">
          <a:xfrm flipV="1">
            <a:off x="3202782" y="1582520"/>
            <a:ext cx="1295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90"/>
          <p:cNvSpPr>
            <a:spLocks noChangeShapeType="1"/>
          </p:cNvSpPr>
          <p:nvPr/>
        </p:nvSpPr>
        <p:spPr bwMode="auto">
          <a:xfrm>
            <a:off x="1907382" y="1582520"/>
            <a:ext cx="1295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91"/>
          <p:cNvSpPr>
            <a:spLocks noChangeShapeType="1"/>
          </p:cNvSpPr>
          <p:nvPr/>
        </p:nvSpPr>
        <p:spPr bwMode="auto">
          <a:xfrm>
            <a:off x="3223564" y="1569979"/>
            <a:ext cx="1295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92"/>
          <p:cNvSpPr>
            <a:spLocks noChangeShapeType="1"/>
          </p:cNvSpPr>
          <p:nvPr/>
        </p:nvSpPr>
        <p:spPr bwMode="auto">
          <a:xfrm>
            <a:off x="4498182" y="1582520"/>
            <a:ext cx="1295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Text Box 77"/>
          <p:cNvSpPr txBox="1">
            <a:spLocks noChangeArrowheads="1"/>
          </p:cNvSpPr>
          <p:nvPr/>
        </p:nvSpPr>
        <p:spPr bwMode="auto">
          <a:xfrm>
            <a:off x="6240192" y="1882774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endParaRPr lang="en-US" altLang="en-US" sz="2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 Box 79"/>
          <p:cNvSpPr txBox="1">
            <a:spLocks noChangeArrowheads="1"/>
          </p:cNvSpPr>
          <p:nvPr/>
        </p:nvSpPr>
        <p:spPr bwMode="auto">
          <a:xfrm>
            <a:off x="387927" y="3073510"/>
            <a:ext cx="15263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dirty="0" smtClean="0">
                <a:solidFill>
                  <a:srgbClr val="800000"/>
                </a:solidFill>
                <a:latin typeface=".VnTime" panose="020B7200000000000000" pitchFamily="34" charset="0"/>
              </a:rPr>
              <a:t>:</a:t>
            </a:r>
            <a:endParaRPr lang="en-US" altLang="en-US" sz="2800" dirty="0">
              <a:solidFill>
                <a:srgbClr val="800000"/>
              </a:solidFill>
              <a:latin typeface=".VnTime" panose="020B7200000000000000" pitchFamily="34" charset="0"/>
            </a:endParaRPr>
          </a:p>
        </p:txBody>
      </p:sp>
      <p:sp>
        <p:nvSpPr>
          <p:cNvPr id="67" name="Text Box 79"/>
          <p:cNvSpPr txBox="1">
            <a:spLocks noChangeArrowheads="1"/>
          </p:cNvSpPr>
          <p:nvPr/>
        </p:nvSpPr>
        <p:spPr bwMode="auto">
          <a:xfrm>
            <a:off x="454818" y="1909623"/>
            <a:ext cx="15263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800" dirty="0" smtClean="0">
                <a:solidFill>
                  <a:srgbClr val="800000"/>
                </a:solidFill>
                <a:latin typeface=".VnTime" panose="020B7200000000000000" pitchFamily="34" charset="0"/>
              </a:rPr>
              <a:t>:</a:t>
            </a:r>
            <a:endParaRPr lang="en-US" altLang="en-US" sz="2800" dirty="0">
              <a:solidFill>
                <a:srgbClr val="800000"/>
              </a:solidFill>
              <a:latin typeface=".VnTime" panose="020B7200000000000000" pitchFamily="34" charset="0"/>
            </a:endParaRPr>
          </a:p>
        </p:txBody>
      </p:sp>
      <p:sp>
        <p:nvSpPr>
          <p:cNvPr id="68" name="Text Box 79"/>
          <p:cNvSpPr txBox="1">
            <a:spLocks noChangeArrowheads="1"/>
          </p:cNvSpPr>
          <p:nvPr/>
        </p:nvSpPr>
        <p:spPr bwMode="auto">
          <a:xfrm>
            <a:off x="304800" y="4658380"/>
            <a:ext cx="15263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2800" dirty="0" smtClean="0">
                <a:solidFill>
                  <a:srgbClr val="800000"/>
                </a:solidFill>
                <a:latin typeface=".VnTime" panose="020B7200000000000000" pitchFamily="34" charset="0"/>
              </a:rPr>
              <a:t>:</a:t>
            </a:r>
            <a:endParaRPr lang="en-US" altLang="en-US" sz="2800" dirty="0">
              <a:solidFill>
                <a:srgbClr val="800000"/>
              </a:solidFill>
              <a:latin typeface=".VnTime" panose="020B7200000000000000" pitchFamily="34" charset="0"/>
            </a:endParaRPr>
          </a:p>
        </p:txBody>
      </p:sp>
      <p:grpSp>
        <p:nvGrpSpPr>
          <p:cNvPr id="69" name="Group 9"/>
          <p:cNvGrpSpPr>
            <a:grpSpLocks/>
          </p:cNvGrpSpPr>
          <p:nvPr/>
        </p:nvGrpSpPr>
        <p:grpSpPr bwMode="auto">
          <a:xfrm>
            <a:off x="1828800" y="4572000"/>
            <a:ext cx="1295400" cy="1295400"/>
            <a:chOff x="576" y="1248"/>
            <a:chExt cx="2064" cy="1968"/>
          </a:xfrm>
        </p:grpSpPr>
        <p:sp>
          <p:nvSpPr>
            <p:cNvPr id="70" name="Rectangle 10"/>
            <p:cNvSpPr>
              <a:spLocks noChangeArrowheads="1"/>
            </p:cNvSpPr>
            <p:nvPr/>
          </p:nvSpPr>
          <p:spPr bwMode="auto">
            <a:xfrm>
              <a:off x="624" y="1296"/>
              <a:ext cx="1968" cy="192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1" name="AutoShape 11"/>
            <p:cNvSpPr>
              <a:spLocks noChangeArrowheads="1"/>
            </p:cNvSpPr>
            <p:nvPr/>
          </p:nvSpPr>
          <p:spPr bwMode="auto">
            <a:xfrm>
              <a:off x="576" y="1248"/>
              <a:ext cx="2064" cy="1968"/>
            </a:xfrm>
            <a:prstGeom prst="star4">
              <a:avLst>
                <a:gd name="adj" fmla="val 125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2" name="AutoShape 12"/>
            <p:cNvSpPr>
              <a:spLocks noChangeArrowheads="1"/>
            </p:cNvSpPr>
            <p:nvPr/>
          </p:nvSpPr>
          <p:spPr bwMode="auto">
            <a:xfrm>
              <a:off x="672" y="1344"/>
              <a:ext cx="432" cy="432"/>
            </a:xfrm>
            <a:prstGeom prst="flowChartConnector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3" name="AutoShape 13"/>
            <p:cNvSpPr>
              <a:spLocks noChangeArrowheads="1"/>
            </p:cNvSpPr>
            <p:nvPr/>
          </p:nvSpPr>
          <p:spPr bwMode="auto">
            <a:xfrm>
              <a:off x="2112" y="1344"/>
              <a:ext cx="432" cy="432"/>
            </a:xfrm>
            <a:prstGeom prst="flowChartConnector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4" name="AutoShape 14"/>
            <p:cNvSpPr>
              <a:spLocks noChangeArrowheads="1"/>
            </p:cNvSpPr>
            <p:nvPr/>
          </p:nvSpPr>
          <p:spPr bwMode="auto">
            <a:xfrm>
              <a:off x="2112" y="2736"/>
              <a:ext cx="432" cy="432"/>
            </a:xfrm>
            <a:prstGeom prst="flowChartConnector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5" name="AutoShape 15"/>
            <p:cNvSpPr>
              <a:spLocks noChangeArrowheads="1"/>
            </p:cNvSpPr>
            <p:nvPr/>
          </p:nvSpPr>
          <p:spPr bwMode="auto">
            <a:xfrm>
              <a:off x="672" y="2688"/>
              <a:ext cx="432" cy="432"/>
            </a:xfrm>
            <a:prstGeom prst="flowChartConnector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6" name="AutoShape 16"/>
            <p:cNvSpPr>
              <a:spLocks noChangeArrowheads="1"/>
            </p:cNvSpPr>
            <p:nvPr/>
          </p:nvSpPr>
          <p:spPr bwMode="auto">
            <a:xfrm>
              <a:off x="624" y="1344"/>
              <a:ext cx="1968" cy="1824"/>
            </a:xfrm>
            <a:prstGeom prst="star8">
              <a:avLst>
                <a:gd name="adj" fmla="val 38250"/>
              </a:avLst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77" name="AutoShape 17"/>
          <p:cNvSpPr>
            <a:spLocks noChangeArrowheads="1"/>
          </p:cNvSpPr>
          <p:nvPr/>
        </p:nvSpPr>
        <p:spPr bwMode="auto">
          <a:xfrm>
            <a:off x="1981200" y="4800600"/>
            <a:ext cx="990600" cy="9144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78" name="Group 18"/>
          <p:cNvGrpSpPr>
            <a:grpSpLocks/>
          </p:cNvGrpSpPr>
          <p:nvPr/>
        </p:nvGrpSpPr>
        <p:grpSpPr bwMode="auto">
          <a:xfrm>
            <a:off x="3048000" y="4572000"/>
            <a:ext cx="1295400" cy="1295400"/>
            <a:chOff x="576" y="1248"/>
            <a:chExt cx="2064" cy="1968"/>
          </a:xfrm>
        </p:grpSpPr>
        <p:sp>
          <p:nvSpPr>
            <p:cNvPr id="79" name="Rectangle 19"/>
            <p:cNvSpPr>
              <a:spLocks noChangeArrowheads="1"/>
            </p:cNvSpPr>
            <p:nvPr/>
          </p:nvSpPr>
          <p:spPr bwMode="auto">
            <a:xfrm>
              <a:off x="624" y="1296"/>
              <a:ext cx="1968" cy="192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80" name="AutoShape 20"/>
            <p:cNvSpPr>
              <a:spLocks noChangeArrowheads="1"/>
            </p:cNvSpPr>
            <p:nvPr/>
          </p:nvSpPr>
          <p:spPr bwMode="auto">
            <a:xfrm>
              <a:off x="576" y="1248"/>
              <a:ext cx="2064" cy="1968"/>
            </a:xfrm>
            <a:prstGeom prst="star4">
              <a:avLst>
                <a:gd name="adj" fmla="val 125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81" name="AutoShape 21"/>
            <p:cNvSpPr>
              <a:spLocks noChangeArrowheads="1"/>
            </p:cNvSpPr>
            <p:nvPr/>
          </p:nvSpPr>
          <p:spPr bwMode="auto">
            <a:xfrm>
              <a:off x="672" y="1344"/>
              <a:ext cx="432" cy="432"/>
            </a:xfrm>
            <a:prstGeom prst="flowChartConnector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82" name="AutoShape 22"/>
            <p:cNvSpPr>
              <a:spLocks noChangeArrowheads="1"/>
            </p:cNvSpPr>
            <p:nvPr/>
          </p:nvSpPr>
          <p:spPr bwMode="auto">
            <a:xfrm>
              <a:off x="2112" y="1344"/>
              <a:ext cx="432" cy="432"/>
            </a:xfrm>
            <a:prstGeom prst="flowChartConnector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83" name="AutoShape 23"/>
            <p:cNvSpPr>
              <a:spLocks noChangeArrowheads="1"/>
            </p:cNvSpPr>
            <p:nvPr/>
          </p:nvSpPr>
          <p:spPr bwMode="auto">
            <a:xfrm>
              <a:off x="2112" y="2736"/>
              <a:ext cx="432" cy="432"/>
            </a:xfrm>
            <a:prstGeom prst="flowChartConnector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84" name="AutoShape 24"/>
            <p:cNvSpPr>
              <a:spLocks noChangeArrowheads="1"/>
            </p:cNvSpPr>
            <p:nvPr/>
          </p:nvSpPr>
          <p:spPr bwMode="auto">
            <a:xfrm>
              <a:off x="672" y="2688"/>
              <a:ext cx="432" cy="432"/>
            </a:xfrm>
            <a:prstGeom prst="flowChartConnector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85" name="AutoShape 25"/>
            <p:cNvSpPr>
              <a:spLocks noChangeArrowheads="1"/>
            </p:cNvSpPr>
            <p:nvPr/>
          </p:nvSpPr>
          <p:spPr bwMode="auto">
            <a:xfrm>
              <a:off x="624" y="1344"/>
              <a:ext cx="1968" cy="1824"/>
            </a:xfrm>
            <a:prstGeom prst="star8">
              <a:avLst>
                <a:gd name="adj" fmla="val 38250"/>
              </a:avLst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86" name="AutoShape 26"/>
          <p:cNvSpPr>
            <a:spLocks noChangeArrowheads="1"/>
          </p:cNvSpPr>
          <p:nvPr/>
        </p:nvSpPr>
        <p:spPr bwMode="auto">
          <a:xfrm>
            <a:off x="3200400" y="4800600"/>
            <a:ext cx="990600" cy="9144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87" name="Group 27"/>
          <p:cNvGrpSpPr>
            <a:grpSpLocks/>
          </p:cNvGrpSpPr>
          <p:nvPr/>
        </p:nvGrpSpPr>
        <p:grpSpPr bwMode="auto">
          <a:xfrm>
            <a:off x="4267200" y="4572000"/>
            <a:ext cx="1295400" cy="1295400"/>
            <a:chOff x="576" y="1248"/>
            <a:chExt cx="2064" cy="1968"/>
          </a:xfrm>
        </p:grpSpPr>
        <p:sp>
          <p:nvSpPr>
            <p:cNvPr id="88" name="Rectangle 28"/>
            <p:cNvSpPr>
              <a:spLocks noChangeArrowheads="1"/>
            </p:cNvSpPr>
            <p:nvPr/>
          </p:nvSpPr>
          <p:spPr bwMode="auto">
            <a:xfrm>
              <a:off x="624" y="1296"/>
              <a:ext cx="1968" cy="192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89" name="AutoShape 29"/>
            <p:cNvSpPr>
              <a:spLocks noChangeArrowheads="1"/>
            </p:cNvSpPr>
            <p:nvPr/>
          </p:nvSpPr>
          <p:spPr bwMode="auto">
            <a:xfrm>
              <a:off x="576" y="1248"/>
              <a:ext cx="2064" cy="1968"/>
            </a:xfrm>
            <a:prstGeom prst="star4">
              <a:avLst>
                <a:gd name="adj" fmla="val 125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90" name="AutoShape 30"/>
            <p:cNvSpPr>
              <a:spLocks noChangeArrowheads="1"/>
            </p:cNvSpPr>
            <p:nvPr/>
          </p:nvSpPr>
          <p:spPr bwMode="auto">
            <a:xfrm>
              <a:off x="672" y="1344"/>
              <a:ext cx="432" cy="432"/>
            </a:xfrm>
            <a:prstGeom prst="flowChartConnector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91" name="AutoShape 31"/>
            <p:cNvSpPr>
              <a:spLocks noChangeArrowheads="1"/>
            </p:cNvSpPr>
            <p:nvPr/>
          </p:nvSpPr>
          <p:spPr bwMode="auto">
            <a:xfrm>
              <a:off x="2112" y="1344"/>
              <a:ext cx="432" cy="432"/>
            </a:xfrm>
            <a:prstGeom prst="flowChartConnector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92" name="AutoShape 32"/>
            <p:cNvSpPr>
              <a:spLocks noChangeArrowheads="1"/>
            </p:cNvSpPr>
            <p:nvPr/>
          </p:nvSpPr>
          <p:spPr bwMode="auto">
            <a:xfrm>
              <a:off x="2112" y="2736"/>
              <a:ext cx="432" cy="432"/>
            </a:xfrm>
            <a:prstGeom prst="flowChartConnector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93" name="AutoShape 33"/>
            <p:cNvSpPr>
              <a:spLocks noChangeArrowheads="1"/>
            </p:cNvSpPr>
            <p:nvPr/>
          </p:nvSpPr>
          <p:spPr bwMode="auto">
            <a:xfrm>
              <a:off x="672" y="2688"/>
              <a:ext cx="432" cy="432"/>
            </a:xfrm>
            <a:prstGeom prst="flowChartConnector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94" name="AutoShape 34"/>
            <p:cNvSpPr>
              <a:spLocks noChangeArrowheads="1"/>
            </p:cNvSpPr>
            <p:nvPr/>
          </p:nvSpPr>
          <p:spPr bwMode="auto">
            <a:xfrm>
              <a:off x="624" y="1344"/>
              <a:ext cx="1968" cy="1824"/>
            </a:xfrm>
            <a:prstGeom prst="star8">
              <a:avLst>
                <a:gd name="adj" fmla="val 38250"/>
              </a:avLst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95" name="AutoShape 35"/>
          <p:cNvSpPr>
            <a:spLocks noChangeArrowheads="1"/>
          </p:cNvSpPr>
          <p:nvPr/>
        </p:nvSpPr>
        <p:spPr bwMode="auto">
          <a:xfrm>
            <a:off x="4419600" y="4800600"/>
            <a:ext cx="990600" cy="9144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96" name="Group 36"/>
          <p:cNvGrpSpPr>
            <a:grpSpLocks/>
          </p:cNvGrpSpPr>
          <p:nvPr/>
        </p:nvGrpSpPr>
        <p:grpSpPr bwMode="auto">
          <a:xfrm>
            <a:off x="5486400" y="4572000"/>
            <a:ext cx="1295400" cy="1295400"/>
            <a:chOff x="576" y="1248"/>
            <a:chExt cx="2064" cy="1968"/>
          </a:xfrm>
        </p:grpSpPr>
        <p:sp>
          <p:nvSpPr>
            <p:cNvPr id="97" name="Rectangle 37"/>
            <p:cNvSpPr>
              <a:spLocks noChangeArrowheads="1"/>
            </p:cNvSpPr>
            <p:nvPr/>
          </p:nvSpPr>
          <p:spPr bwMode="auto">
            <a:xfrm>
              <a:off x="624" y="1296"/>
              <a:ext cx="1968" cy="192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98" name="AutoShape 38"/>
            <p:cNvSpPr>
              <a:spLocks noChangeArrowheads="1"/>
            </p:cNvSpPr>
            <p:nvPr/>
          </p:nvSpPr>
          <p:spPr bwMode="auto">
            <a:xfrm>
              <a:off x="576" y="1248"/>
              <a:ext cx="2064" cy="1968"/>
            </a:xfrm>
            <a:prstGeom prst="star4">
              <a:avLst>
                <a:gd name="adj" fmla="val 125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99" name="AutoShape 39"/>
            <p:cNvSpPr>
              <a:spLocks noChangeArrowheads="1"/>
            </p:cNvSpPr>
            <p:nvPr/>
          </p:nvSpPr>
          <p:spPr bwMode="auto">
            <a:xfrm>
              <a:off x="672" y="1344"/>
              <a:ext cx="432" cy="432"/>
            </a:xfrm>
            <a:prstGeom prst="flowChartConnector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0" name="AutoShape 40"/>
            <p:cNvSpPr>
              <a:spLocks noChangeArrowheads="1"/>
            </p:cNvSpPr>
            <p:nvPr/>
          </p:nvSpPr>
          <p:spPr bwMode="auto">
            <a:xfrm>
              <a:off x="2112" y="1344"/>
              <a:ext cx="432" cy="432"/>
            </a:xfrm>
            <a:prstGeom prst="flowChartConnector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1" name="AutoShape 41"/>
            <p:cNvSpPr>
              <a:spLocks noChangeArrowheads="1"/>
            </p:cNvSpPr>
            <p:nvPr/>
          </p:nvSpPr>
          <p:spPr bwMode="auto">
            <a:xfrm>
              <a:off x="2112" y="2736"/>
              <a:ext cx="432" cy="432"/>
            </a:xfrm>
            <a:prstGeom prst="flowChartConnector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2" name="AutoShape 42"/>
            <p:cNvSpPr>
              <a:spLocks noChangeArrowheads="1"/>
            </p:cNvSpPr>
            <p:nvPr/>
          </p:nvSpPr>
          <p:spPr bwMode="auto">
            <a:xfrm>
              <a:off x="672" y="2688"/>
              <a:ext cx="432" cy="432"/>
            </a:xfrm>
            <a:prstGeom prst="flowChartConnector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3" name="AutoShape 43"/>
            <p:cNvSpPr>
              <a:spLocks noChangeArrowheads="1"/>
            </p:cNvSpPr>
            <p:nvPr/>
          </p:nvSpPr>
          <p:spPr bwMode="auto">
            <a:xfrm>
              <a:off x="624" y="1344"/>
              <a:ext cx="1968" cy="1824"/>
            </a:xfrm>
            <a:prstGeom prst="star8">
              <a:avLst>
                <a:gd name="adj" fmla="val 38250"/>
              </a:avLst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104" name="AutoShape 44"/>
          <p:cNvSpPr>
            <a:spLocks noChangeArrowheads="1"/>
          </p:cNvSpPr>
          <p:nvPr/>
        </p:nvSpPr>
        <p:spPr bwMode="auto">
          <a:xfrm>
            <a:off x="5638800" y="4800600"/>
            <a:ext cx="990600" cy="9144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105" name="Group 45"/>
          <p:cNvGrpSpPr>
            <a:grpSpLocks/>
          </p:cNvGrpSpPr>
          <p:nvPr/>
        </p:nvGrpSpPr>
        <p:grpSpPr bwMode="auto">
          <a:xfrm>
            <a:off x="6705600" y="4572000"/>
            <a:ext cx="1295400" cy="1295400"/>
            <a:chOff x="576" y="1248"/>
            <a:chExt cx="2064" cy="1968"/>
          </a:xfrm>
        </p:grpSpPr>
        <p:sp>
          <p:nvSpPr>
            <p:cNvPr id="106" name="Rectangle 46"/>
            <p:cNvSpPr>
              <a:spLocks noChangeArrowheads="1"/>
            </p:cNvSpPr>
            <p:nvPr/>
          </p:nvSpPr>
          <p:spPr bwMode="auto">
            <a:xfrm>
              <a:off x="624" y="1296"/>
              <a:ext cx="1968" cy="192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7" name="AutoShape 47"/>
            <p:cNvSpPr>
              <a:spLocks noChangeArrowheads="1"/>
            </p:cNvSpPr>
            <p:nvPr/>
          </p:nvSpPr>
          <p:spPr bwMode="auto">
            <a:xfrm>
              <a:off x="576" y="1248"/>
              <a:ext cx="2064" cy="1968"/>
            </a:xfrm>
            <a:prstGeom prst="star4">
              <a:avLst>
                <a:gd name="adj" fmla="val 125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8" name="AutoShape 48"/>
            <p:cNvSpPr>
              <a:spLocks noChangeArrowheads="1"/>
            </p:cNvSpPr>
            <p:nvPr/>
          </p:nvSpPr>
          <p:spPr bwMode="auto">
            <a:xfrm>
              <a:off x="672" y="1344"/>
              <a:ext cx="432" cy="432"/>
            </a:xfrm>
            <a:prstGeom prst="flowChartConnector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9" name="AutoShape 49"/>
            <p:cNvSpPr>
              <a:spLocks noChangeArrowheads="1"/>
            </p:cNvSpPr>
            <p:nvPr/>
          </p:nvSpPr>
          <p:spPr bwMode="auto">
            <a:xfrm>
              <a:off x="2112" y="1344"/>
              <a:ext cx="432" cy="432"/>
            </a:xfrm>
            <a:prstGeom prst="flowChartConnector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10" name="AutoShape 50"/>
            <p:cNvSpPr>
              <a:spLocks noChangeArrowheads="1"/>
            </p:cNvSpPr>
            <p:nvPr/>
          </p:nvSpPr>
          <p:spPr bwMode="auto">
            <a:xfrm>
              <a:off x="2112" y="2736"/>
              <a:ext cx="432" cy="432"/>
            </a:xfrm>
            <a:prstGeom prst="flowChartConnector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11" name="AutoShape 51"/>
            <p:cNvSpPr>
              <a:spLocks noChangeArrowheads="1"/>
            </p:cNvSpPr>
            <p:nvPr/>
          </p:nvSpPr>
          <p:spPr bwMode="auto">
            <a:xfrm>
              <a:off x="672" y="2688"/>
              <a:ext cx="432" cy="432"/>
            </a:xfrm>
            <a:prstGeom prst="flowChartConnector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12" name="AutoShape 52"/>
            <p:cNvSpPr>
              <a:spLocks noChangeArrowheads="1"/>
            </p:cNvSpPr>
            <p:nvPr/>
          </p:nvSpPr>
          <p:spPr bwMode="auto">
            <a:xfrm>
              <a:off x="624" y="1344"/>
              <a:ext cx="1968" cy="1824"/>
            </a:xfrm>
            <a:prstGeom prst="star8">
              <a:avLst>
                <a:gd name="adj" fmla="val 38250"/>
              </a:avLst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113" name="AutoShape 53"/>
          <p:cNvSpPr>
            <a:spLocks noChangeArrowheads="1"/>
          </p:cNvSpPr>
          <p:nvPr/>
        </p:nvSpPr>
        <p:spPr bwMode="auto">
          <a:xfrm>
            <a:off x="6858000" y="4800600"/>
            <a:ext cx="990600" cy="9144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1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86800" y="7315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568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86"/>
    </mc:Choice>
    <mc:Fallback xmlns="">
      <p:transition spd="slow" advTm="22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42"/>
          <p:cNvSpPr>
            <a:spLocks noChangeArrowheads="1"/>
          </p:cNvSpPr>
          <p:nvPr/>
        </p:nvSpPr>
        <p:spPr bwMode="auto">
          <a:xfrm>
            <a:off x="558800" y="3365500"/>
            <a:ext cx="1524000" cy="14478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" name="AutoShape 355"/>
          <p:cNvSpPr>
            <a:spLocks noChangeArrowheads="1"/>
          </p:cNvSpPr>
          <p:nvPr/>
        </p:nvSpPr>
        <p:spPr bwMode="auto">
          <a:xfrm rot="10800000">
            <a:off x="1092200" y="4127500"/>
            <a:ext cx="457200" cy="457200"/>
          </a:xfrm>
          <a:custGeom>
            <a:avLst/>
            <a:gdLst>
              <a:gd name="T0" fmla="*/ 229870 w 21600"/>
              <a:gd name="T1" fmla="*/ 46292 h 21600"/>
              <a:gd name="T2" fmla="*/ 61976 w 21600"/>
              <a:gd name="T3" fmla="*/ 228600 h 21600"/>
              <a:gd name="T4" fmla="*/ 229870 w 21600"/>
              <a:gd name="T5" fmla="*/ 457200 h 21600"/>
              <a:gd name="T6" fmla="*/ 395224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354"/>
          <p:cNvSpPr>
            <a:spLocks noChangeArrowheads="1"/>
          </p:cNvSpPr>
          <p:nvPr/>
        </p:nvSpPr>
        <p:spPr bwMode="auto">
          <a:xfrm rot="5400000">
            <a:off x="1397000" y="3822700"/>
            <a:ext cx="457200" cy="457200"/>
          </a:xfrm>
          <a:custGeom>
            <a:avLst/>
            <a:gdLst>
              <a:gd name="T0" fmla="*/ 229870 w 21600"/>
              <a:gd name="T1" fmla="*/ 46292 h 21600"/>
              <a:gd name="T2" fmla="*/ 61976 w 21600"/>
              <a:gd name="T3" fmla="*/ 228600 h 21600"/>
              <a:gd name="T4" fmla="*/ 229870 w 21600"/>
              <a:gd name="T5" fmla="*/ 457200 h 21600"/>
              <a:gd name="T6" fmla="*/ 395224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351"/>
          <p:cNvSpPr>
            <a:spLocks noChangeArrowheads="1"/>
          </p:cNvSpPr>
          <p:nvPr/>
        </p:nvSpPr>
        <p:spPr bwMode="auto">
          <a:xfrm>
            <a:off x="1092200" y="3517900"/>
            <a:ext cx="457200" cy="457200"/>
          </a:xfrm>
          <a:custGeom>
            <a:avLst/>
            <a:gdLst>
              <a:gd name="T0" fmla="*/ 229870 w 21600"/>
              <a:gd name="T1" fmla="*/ 46292 h 21600"/>
              <a:gd name="T2" fmla="*/ 61976 w 21600"/>
              <a:gd name="T3" fmla="*/ 228600 h 21600"/>
              <a:gd name="T4" fmla="*/ 229870 w 21600"/>
              <a:gd name="T5" fmla="*/ 457200 h 21600"/>
              <a:gd name="T6" fmla="*/ 395224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350"/>
          <p:cNvSpPr>
            <a:spLocks noChangeArrowheads="1"/>
          </p:cNvSpPr>
          <p:nvPr/>
        </p:nvSpPr>
        <p:spPr bwMode="auto">
          <a:xfrm rot="16200000">
            <a:off x="787400" y="3822700"/>
            <a:ext cx="457200" cy="457200"/>
          </a:xfrm>
          <a:custGeom>
            <a:avLst/>
            <a:gdLst>
              <a:gd name="T0" fmla="*/ 229870 w 21600"/>
              <a:gd name="T1" fmla="*/ 46292 h 21600"/>
              <a:gd name="T2" fmla="*/ 61976 w 21600"/>
              <a:gd name="T3" fmla="*/ 228600 h 21600"/>
              <a:gd name="T4" fmla="*/ 229870 w 21600"/>
              <a:gd name="T5" fmla="*/ 457200 h 21600"/>
              <a:gd name="T6" fmla="*/ 395224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322"/>
          <p:cNvSpPr>
            <a:spLocks noChangeArrowheads="1"/>
          </p:cNvSpPr>
          <p:nvPr/>
        </p:nvSpPr>
        <p:spPr bwMode="auto">
          <a:xfrm>
            <a:off x="558800" y="1562100"/>
            <a:ext cx="15240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" name="Oval 323"/>
          <p:cNvSpPr>
            <a:spLocks noChangeArrowheads="1"/>
          </p:cNvSpPr>
          <p:nvPr/>
        </p:nvSpPr>
        <p:spPr bwMode="auto">
          <a:xfrm>
            <a:off x="1168400" y="21209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" name="Freeform 324"/>
          <p:cNvSpPr>
            <a:spLocks/>
          </p:cNvSpPr>
          <p:nvPr/>
        </p:nvSpPr>
        <p:spPr bwMode="auto">
          <a:xfrm>
            <a:off x="1244600" y="2425700"/>
            <a:ext cx="152400" cy="304800"/>
          </a:xfrm>
          <a:custGeom>
            <a:avLst/>
            <a:gdLst>
              <a:gd name="T0" fmla="*/ 76200 w 96"/>
              <a:gd name="T1" fmla="*/ 304800 h 192"/>
              <a:gd name="T2" fmla="*/ 0 w 96"/>
              <a:gd name="T3" fmla="*/ 152400 h 192"/>
              <a:gd name="T4" fmla="*/ 76200 w 96"/>
              <a:gd name="T5" fmla="*/ 0 h 192"/>
              <a:gd name="T6" fmla="*/ 152400 w 96"/>
              <a:gd name="T7" fmla="*/ 152400 h 192"/>
              <a:gd name="T8" fmla="*/ 76200 w 96"/>
              <a:gd name="T9" fmla="*/ 3048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" h="192">
                <a:moveTo>
                  <a:pt x="48" y="192"/>
                </a:moveTo>
                <a:cubicBezTo>
                  <a:pt x="32" y="192"/>
                  <a:pt x="0" y="128"/>
                  <a:pt x="0" y="96"/>
                </a:cubicBezTo>
                <a:cubicBezTo>
                  <a:pt x="0" y="64"/>
                  <a:pt x="32" y="0"/>
                  <a:pt x="48" y="0"/>
                </a:cubicBezTo>
                <a:cubicBezTo>
                  <a:pt x="64" y="0"/>
                  <a:pt x="96" y="64"/>
                  <a:pt x="96" y="96"/>
                </a:cubicBezTo>
                <a:cubicBezTo>
                  <a:pt x="96" y="128"/>
                  <a:pt x="64" y="192"/>
                  <a:pt x="48" y="19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325"/>
          <p:cNvSpPr>
            <a:spLocks/>
          </p:cNvSpPr>
          <p:nvPr/>
        </p:nvSpPr>
        <p:spPr bwMode="auto">
          <a:xfrm>
            <a:off x="1473200" y="2197100"/>
            <a:ext cx="304800" cy="152400"/>
          </a:xfrm>
          <a:custGeom>
            <a:avLst/>
            <a:gdLst>
              <a:gd name="T0" fmla="*/ 304800 w 192"/>
              <a:gd name="T1" fmla="*/ 76200 h 96"/>
              <a:gd name="T2" fmla="*/ 152400 w 192"/>
              <a:gd name="T3" fmla="*/ 0 h 96"/>
              <a:gd name="T4" fmla="*/ 0 w 192"/>
              <a:gd name="T5" fmla="*/ 76200 h 96"/>
              <a:gd name="T6" fmla="*/ 152400 w 192"/>
              <a:gd name="T7" fmla="*/ 152400 h 96"/>
              <a:gd name="T8" fmla="*/ 304800 w 192"/>
              <a:gd name="T9" fmla="*/ 7620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2" h="96">
                <a:moveTo>
                  <a:pt x="192" y="48"/>
                </a:moveTo>
                <a:cubicBezTo>
                  <a:pt x="192" y="32"/>
                  <a:pt x="128" y="0"/>
                  <a:pt x="96" y="0"/>
                </a:cubicBezTo>
                <a:cubicBezTo>
                  <a:pt x="64" y="0"/>
                  <a:pt x="0" y="32"/>
                  <a:pt x="0" y="48"/>
                </a:cubicBezTo>
                <a:cubicBezTo>
                  <a:pt x="0" y="64"/>
                  <a:pt x="64" y="96"/>
                  <a:pt x="96" y="96"/>
                </a:cubicBezTo>
                <a:cubicBezTo>
                  <a:pt x="128" y="96"/>
                  <a:pt x="192" y="64"/>
                  <a:pt x="192" y="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326"/>
          <p:cNvSpPr>
            <a:spLocks/>
          </p:cNvSpPr>
          <p:nvPr/>
        </p:nvSpPr>
        <p:spPr bwMode="auto">
          <a:xfrm>
            <a:off x="1244600" y="1816100"/>
            <a:ext cx="152400" cy="304800"/>
          </a:xfrm>
          <a:custGeom>
            <a:avLst/>
            <a:gdLst>
              <a:gd name="T0" fmla="*/ 76200 w 96"/>
              <a:gd name="T1" fmla="*/ 304800 h 192"/>
              <a:gd name="T2" fmla="*/ 0 w 96"/>
              <a:gd name="T3" fmla="*/ 152400 h 192"/>
              <a:gd name="T4" fmla="*/ 76200 w 96"/>
              <a:gd name="T5" fmla="*/ 0 h 192"/>
              <a:gd name="T6" fmla="*/ 152400 w 96"/>
              <a:gd name="T7" fmla="*/ 152400 h 192"/>
              <a:gd name="T8" fmla="*/ 76200 w 96"/>
              <a:gd name="T9" fmla="*/ 3048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" h="192">
                <a:moveTo>
                  <a:pt x="48" y="192"/>
                </a:moveTo>
                <a:cubicBezTo>
                  <a:pt x="32" y="192"/>
                  <a:pt x="0" y="128"/>
                  <a:pt x="0" y="96"/>
                </a:cubicBezTo>
                <a:cubicBezTo>
                  <a:pt x="0" y="64"/>
                  <a:pt x="32" y="0"/>
                  <a:pt x="48" y="0"/>
                </a:cubicBezTo>
                <a:cubicBezTo>
                  <a:pt x="64" y="0"/>
                  <a:pt x="96" y="64"/>
                  <a:pt x="96" y="96"/>
                </a:cubicBezTo>
                <a:cubicBezTo>
                  <a:pt x="96" y="128"/>
                  <a:pt x="64" y="192"/>
                  <a:pt x="48" y="19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327"/>
          <p:cNvSpPr>
            <a:spLocks/>
          </p:cNvSpPr>
          <p:nvPr/>
        </p:nvSpPr>
        <p:spPr bwMode="auto">
          <a:xfrm>
            <a:off x="863600" y="2197100"/>
            <a:ext cx="304800" cy="152400"/>
          </a:xfrm>
          <a:custGeom>
            <a:avLst/>
            <a:gdLst>
              <a:gd name="T0" fmla="*/ 304800 w 192"/>
              <a:gd name="T1" fmla="*/ 76200 h 96"/>
              <a:gd name="T2" fmla="*/ 152400 w 192"/>
              <a:gd name="T3" fmla="*/ 0 h 96"/>
              <a:gd name="T4" fmla="*/ 0 w 192"/>
              <a:gd name="T5" fmla="*/ 76200 h 96"/>
              <a:gd name="T6" fmla="*/ 152400 w 192"/>
              <a:gd name="T7" fmla="*/ 152400 h 96"/>
              <a:gd name="T8" fmla="*/ 304800 w 192"/>
              <a:gd name="T9" fmla="*/ 7620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2" h="96">
                <a:moveTo>
                  <a:pt x="192" y="48"/>
                </a:moveTo>
                <a:cubicBezTo>
                  <a:pt x="192" y="32"/>
                  <a:pt x="128" y="0"/>
                  <a:pt x="96" y="0"/>
                </a:cubicBezTo>
                <a:cubicBezTo>
                  <a:pt x="64" y="0"/>
                  <a:pt x="0" y="32"/>
                  <a:pt x="0" y="48"/>
                </a:cubicBezTo>
                <a:cubicBezTo>
                  <a:pt x="0" y="64"/>
                  <a:pt x="64" y="96"/>
                  <a:pt x="96" y="96"/>
                </a:cubicBezTo>
                <a:cubicBezTo>
                  <a:pt x="128" y="96"/>
                  <a:pt x="192" y="64"/>
                  <a:pt x="192" y="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328"/>
          <p:cNvSpPr>
            <a:spLocks/>
          </p:cNvSpPr>
          <p:nvPr/>
        </p:nvSpPr>
        <p:spPr bwMode="auto">
          <a:xfrm>
            <a:off x="533400" y="1562100"/>
            <a:ext cx="355600" cy="355600"/>
          </a:xfrm>
          <a:custGeom>
            <a:avLst/>
            <a:gdLst>
              <a:gd name="T0" fmla="*/ 25400 w 224"/>
              <a:gd name="T1" fmla="*/ 25400 h 224"/>
              <a:gd name="T2" fmla="*/ 101600 w 224"/>
              <a:gd name="T3" fmla="*/ 254000 h 224"/>
              <a:gd name="T4" fmla="*/ 330200 w 224"/>
              <a:gd name="T5" fmla="*/ 330200 h 224"/>
              <a:gd name="T6" fmla="*/ 254000 w 224"/>
              <a:gd name="T7" fmla="*/ 101600 h 224"/>
              <a:gd name="T8" fmla="*/ 25400 w 224"/>
              <a:gd name="T9" fmla="*/ 25400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4" h="224">
                <a:moveTo>
                  <a:pt x="16" y="16"/>
                </a:moveTo>
                <a:cubicBezTo>
                  <a:pt x="0" y="32"/>
                  <a:pt x="32" y="128"/>
                  <a:pt x="64" y="160"/>
                </a:cubicBezTo>
                <a:cubicBezTo>
                  <a:pt x="96" y="192"/>
                  <a:pt x="192" y="224"/>
                  <a:pt x="208" y="208"/>
                </a:cubicBezTo>
                <a:cubicBezTo>
                  <a:pt x="224" y="192"/>
                  <a:pt x="192" y="96"/>
                  <a:pt x="160" y="64"/>
                </a:cubicBezTo>
                <a:cubicBezTo>
                  <a:pt x="128" y="32"/>
                  <a:pt x="32" y="0"/>
                  <a:pt x="16" y="1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329"/>
          <p:cNvSpPr>
            <a:spLocks/>
          </p:cNvSpPr>
          <p:nvPr/>
        </p:nvSpPr>
        <p:spPr bwMode="auto">
          <a:xfrm rot="336556">
            <a:off x="558800" y="2705100"/>
            <a:ext cx="381000" cy="355600"/>
          </a:xfrm>
          <a:custGeom>
            <a:avLst/>
            <a:gdLst>
              <a:gd name="T0" fmla="*/ 27214 w 224"/>
              <a:gd name="T1" fmla="*/ 330200 h 224"/>
              <a:gd name="T2" fmla="*/ 108857 w 224"/>
              <a:gd name="T3" fmla="*/ 101600 h 224"/>
              <a:gd name="T4" fmla="*/ 353786 w 224"/>
              <a:gd name="T5" fmla="*/ 25400 h 224"/>
              <a:gd name="T6" fmla="*/ 272143 w 224"/>
              <a:gd name="T7" fmla="*/ 254000 h 224"/>
              <a:gd name="T8" fmla="*/ 27214 w 224"/>
              <a:gd name="T9" fmla="*/ 330200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4" h="224">
                <a:moveTo>
                  <a:pt x="16" y="208"/>
                </a:moveTo>
                <a:cubicBezTo>
                  <a:pt x="0" y="192"/>
                  <a:pt x="32" y="96"/>
                  <a:pt x="64" y="64"/>
                </a:cubicBezTo>
                <a:cubicBezTo>
                  <a:pt x="96" y="32"/>
                  <a:pt x="192" y="0"/>
                  <a:pt x="208" y="16"/>
                </a:cubicBezTo>
                <a:cubicBezTo>
                  <a:pt x="224" y="32"/>
                  <a:pt x="192" y="128"/>
                  <a:pt x="160" y="160"/>
                </a:cubicBezTo>
                <a:cubicBezTo>
                  <a:pt x="128" y="192"/>
                  <a:pt x="32" y="224"/>
                  <a:pt x="16" y="20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AutoShape 330"/>
          <p:cNvSpPr>
            <a:spLocks noChangeArrowheads="1"/>
          </p:cNvSpPr>
          <p:nvPr/>
        </p:nvSpPr>
        <p:spPr bwMode="auto">
          <a:xfrm rot="16200000">
            <a:off x="787400" y="2044700"/>
            <a:ext cx="457200" cy="457200"/>
          </a:xfrm>
          <a:custGeom>
            <a:avLst/>
            <a:gdLst>
              <a:gd name="T0" fmla="*/ 229870 w 21600"/>
              <a:gd name="T1" fmla="*/ 46292 h 21600"/>
              <a:gd name="T2" fmla="*/ 61976 w 21600"/>
              <a:gd name="T3" fmla="*/ 228600 h 21600"/>
              <a:gd name="T4" fmla="*/ 229870 w 21600"/>
              <a:gd name="T5" fmla="*/ 457200 h 21600"/>
              <a:gd name="T6" fmla="*/ 395224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331"/>
          <p:cNvSpPr>
            <a:spLocks noChangeArrowheads="1"/>
          </p:cNvSpPr>
          <p:nvPr/>
        </p:nvSpPr>
        <p:spPr bwMode="auto">
          <a:xfrm>
            <a:off x="1092200" y="1739900"/>
            <a:ext cx="457200" cy="457200"/>
          </a:xfrm>
          <a:custGeom>
            <a:avLst/>
            <a:gdLst>
              <a:gd name="T0" fmla="*/ 229870 w 21600"/>
              <a:gd name="T1" fmla="*/ 46292 h 21600"/>
              <a:gd name="T2" fmla="*/ 61976 w 21600"/>
              <a:gd name="T3" fmla="*/ 228600 h 21600"/>
              <a:gd name="T4" fmla="*/ 229870 w 21600"/>
              <a:gd name="T5" fmla="*/ 457200 h 21600"/>
              <a:gd name="T6" fmla="*/ 395224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332"/>
          <p:cNvSpPr>
            <a:spLocks/>
          </p:cNvSpPr>
          <p:nvPr/>
        </p:nvSpPr>
        <p:spPr bwMode="auto">
          <a:xfrm>
            <a:off x="1727200" y="1562100"/>
            <a:ext cx="355600" cy="355600"/>
          </a:xfrm>
          <a:custGeom>
            <a:avLst/>
            <a:gdLst>
              <a:gd name="T0" fmla="*/ 25400 w 224"/>
              <a:gd name="T1" fmla="*/ 330200 h 224"/>
              <a:gd name="T2" fmla="*/ 101600 w 224"/>
              <a:gd name="T3" fmla="*/ 101600 h 224"/>
              <a:gd name="T4" fmla="*/ 330200 w 224"/>
              <a:gd name="T5" fmla="*/ 25400 h 224"/>
              <a:gd name="T6" fmla="*/ 254000 w 224"/>
              <a:gd name="T7" fmla="*/ 254000 h 224"/>
              <a:gd name="T8" fmla="*/ 25400 w 224"/>
              <a:gd name="T9" fmla="*/ 330200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4" h="224">
                <a:moveTo>
                  <a:pt x="16" y="208"/>
                </a:moveTo>
                <a:cubicBezTo>
                  <a:pt x="0" y="192"/>
                  <a:pt x="32" y="96"/>
                  <a:pt x="64" y="64"/>
                </a:cubicBezTo>
                <a:cubicBezTo>
                  <a:pt x="96" y="32"/>
                  <a:pt x="192" y="0"/>
                  <a:pt x="208" y="16"/>
                </a:cubicBezTo>
                <a:cubicBezTo>
                  <a:pt x="224" y="32"/>
                  <a:pt x="192" y="128"/>
                  <a:pt x="160" y="160"/>
                </a:cubicBezTo>
                <a:cubicBezTo>
                  <a:pt x="128" y="192"/>
                  <a:pt x="32" y="224"/>
                  <a:pt x="16" y="20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333"/>
          <p:cNvSpPr>
            <a:spLocks/>
          </p:cNvSpPr>
          <p:nvPr/>
        </p:nvSpPr>
        <p:spPr bwMode="auto">
          <a:xfrm>
            <a:off x="1727200" y="2654300"/>
            <a:ext cx="355600" cy="355600"/>
          </a:xfrm>
          <a:custGeom>
            <a:avLst/>
            <a:gdLst>
              <a:gd name="T0" fmla="*/ 25400 w 224"/>
              <a:gd name="T1" fmla="*/ 25400 h 224"/>
              <a:gd name="T2" fmla="*/ 101600 w 224"/>
              <a:gd name="T3" fmla="*/ 254000 h 224"/>
              <a:gd name="T4" fmla="*/ 330200 w 224"/>
              <a:gd name="T5" fmla="*/ 330200 h 224"/>
              <a:gd name="T6" fmla="*/ 254000 w 224"/>
              <a:gd name="T7" fmla="*/ 101600 h 224"/>
              <a:gd name="T8" fmla="*/ 25400 w 224"/>
              <a:gd name="T9" fmla="*/ 25400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4" h="224">
                <a:moveTo>
                  <a:pt x="16" y="16"/>
                </a:moveTo>
                <a:cubicBezTo>
                  <a:pt x="0" y="32"/>
                  <a:pt x="32" y="128"/>
                  <a:pt x="64" y="160"/>
                </a:cubicBezTo>
                <a:cubicBezTo>
                  <a:pt x="96" y="192"/>
                  <a:pt x="192" y="224"/>
                  <a:pt x="208" y="208"/>
                </a:cubicBezTo>
                <a:cubicBezTo>
                  <a:pt x="224" y="192"/>
                  <a:pt x="192" y="96"/>
                  <a:pt x="160" y="64"/>
                </a:cubicBezTo>
                <a:cubicBezTo>
                  <a:pt x="128" y="32"/>
                  <a:pt x="32" y="0"/>
                  <a:pt x="16" y="1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AutoShape 334"/>
          <p:cNvSpPr>
            <a:spLocks noChangeArrowheads="1"/>
          </p:cNvSpPr>
          <p:nvPr/>
        </p:nvSpPr>
        <p:spPr bwMode="auto">
          <a:xfrm rot="5400000">
            <a:off x="1397000" y="2044700"/>
            <a:ext cx="457200" cy="457200"/>
          </a:xfrm>
          <a:custGeom>
            <a:avLst/>
            <a:gdLst>
              <a:gd name="T0" fmla="*/ 229870 w 21600"/>
              <a:gd name="T1" fmla="*/ 46292 h 21600"/>
              <a:gd name="T2" fmla="*/ 61976 w 21600"/>
              <a:gd name="T3" fmla="*/ 228600 h 21600"/>
              <a:gd name="T4" fmla="*/ 229870 w 21600"/>
              <a:gd name="T5" fmla="*/ 457200 h 21600"/>
              <a:gd name="T6" fmla="*/ 395224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335"/>
          <p:cNvSpPr>
            <a:spLocks noChangeArrowheads="1"/>
          </p:cNvSpPr>
          <p:nvPr/>
        </p:nvSpPr>
        <p:spPr bwMode="auto">
          <a:xfrm rot="10800000">
            <a:off x="1092200" y="2349500"/>
            <a:ext cx="457200" cy="457200"/>
          </a:xfrm>
          <a:custGeom>
            <a:avLst/>
            <a:gdLst>
              <a:gd name="T0" fmla="*/ 229870 w 21600"/>
              <a:gd name="T1" fmla="*/ 46292 h 21600"/>
              <a:gd name="T2" fmla="*/ 61976 w 21600"/>
              <a:gd name="T3" fmla="*/ 228600 h 21600"/>
              <a:gd name="T4" fmla="*/ 229870 w 21600"/>
              <a:gd name="T5" fmla="*/ 457200 h 21600"/>
              <a:gd name="T6" fmla="*/ 395224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36"/>
          <p:cNvSpPr>
            <a:spLocks noChangeShapeType="1"/>
          </p:cNvSpPr>
          <p:nvPr/>
        </p:nvSpPr>
        <p:spPr bwMode="auto">
          <a:xfrm>
            <a:off x="558800" y="1587500"/>
            <a:ext cx="1524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337"/>
          <p:cNvSpPr>
            <a:spLocks noChangeShapeType="1"/>
          </p:cNvSpPr>
          <p:nvPr/>
        </p:nvSpPr>
        <p:spPr bwMode="auto">
          <a:xfrm flipH="1">
            <a:off x="558800" y="1587500"/>
            <a:ext cx="1524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338"/>
          <p:cNvSpPr>
            <a:spLocks noChangeShapeType="1"/>
          </p:cNvSpPr>
          <p:nvPr/>
        </p:nvSpPr>
        <p:spPr bwMode="auto">
          <a:xfrm>
            <a:off x="558800" y="23495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39"/>
          <p:cNvSpPr>
            <a:spLocks noChangeShapeType="1"/>
          </p:cNvSpPr>
          <p:nvPr/>
        </p:nvSpPr>
        <p:spPr bwMode="auto">
          <a:xfrm>
            <a:off x="558800" y="2273300"/>
            <a:ext cx="1524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340"/>
          <p:cNvSpPr>
            <a:spLocks noChangeShapeType="1"/>
          </p:cNvSpPr>
          <p:nvPr/>
        </p:nvSpPr>
        <p:spPr bwMode="auto">
          <a:xfrm>
            <a:off x="1397000" y="15875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341"/>
          <p:cNvSpPr>
            <a:spLocks noChangeShapeType="1"/>
          </p:cNvSpPr>
          <p:nvPr/>
        </p:nvSpPr>
        <p:spPr bwMode="auto">
          <a:xfrm>
            <a:off x="1320800" y="1587500"/>
            <a:ext cx="1588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Oval 343"/>
          <p:cNvSpPr>
            <a:spLocks noChangeArrowheads="1"/>
          </p:cNvSpPr>
          <p:nvPr/>
        </p:nvSpPr>
        <p:spPr bwMode="auto">
          <a:xfrm>
            <a:off x="1168400" y="38989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" name="Freeform 344"/>
          <p:cNvSpPr>
            <a:spLocks/>
          </p:cNvSpPr>
          <p:nvPr/>
        </p:nvSpPr>
        <p:spPr bwMode="auto">
          <a:xfrm>
            <a:off x="1244600" y="4203700"/>
            <a:ext cx="152400" cy="304800"/>
          </a:xfrm>
          <a:custGeom>
            <a:avLst/>
            <a:gdLst>
              <a:gd name="T0" fmla="*/ 76200 w 96"/>
              <a:gd name="T1" fmla="*/ 304800 h 192"/>
              <a:gd name="T2" fmla="*/ 0 w 96"/>
              <a:gd name="T3" fmla="*/ 152400 h 192"/>
              <a:gd name="T4" fmla="*/ 76200 w 96"/>
              <a:gd name="T5" fmla="*/ 0 h 192"/>
              <a:gd name="T6" fmla="*/ 152400 w 96"/>
              <a:gd name="T7" fmla="*/ 152400 h 192"/>
              <a:gd name="T8" fmla="*/ 76200 w 96"/>
              <a:gd name="T9" fmla="*/ 3048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" h="192">
                <a:moveTo>
                  <a:pt x="48" y="192"/>
                </a:moveTo>
                <a:cubicBezTo>
                  <a:pt x="32" y="192"/>
                  <a:pt x="0" y="128"/>
                  <a:pt x="0" y="96"/>
                </a:cubicBezTo>
                <a:cubicBezTo>
                  <a:pt x="0" y="64"/>
                  <a:pt x="32" y="0"/>
                  <a:pt x="48" y="0"/>
                </a:cubicBezTo>
                <a:cubicBezTo>
                  <a:pt x="64" y="0"/>
                  <a:pt x="96" y="64"/>
                  <a:pt x="96" y="96"/>
                </a:cubicBezTo>
                <a:cubicBezTo>
                  <a:pt x="96" y="128"/>
                  <a:pt x="64" y="192"/>
                  <a:pt x="48" y="192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345"/>
          <p:cNvSpPr>
            <a:spLocks/>
          </p:cNvSpPr>
          <p:nvPr/>
        </p:nvSpPr>
        <p:spPr bwMode="auto">
          <a:xfrm>
            <a:off x="1473200" y="3975100"/>
            <a:ext cx="304800" cy="152400"/>
          </a:xfrm>
          <a:custGeom>
            <a:avLst/>
            <a:gdLst>
              <a:gd name="T0" fmla="*/ 304800 w 192"/>
              <a:gd name="T1" fmla="*/ 76200 h 96"/>
              <a:gd name="T2" fmla="*/ 152400 w 192"/>
              <a:gd name="T3" fmla="*/ 0 h 96"/>
              <a:gd name="T4" fmla="*/ 0 w 192"/>
              <a:gd name="T5" fmla="*/ 76200 h 96"/>
              <a:gd name="T6" fmla="*/ 152400 w 192"/>
              <a:gd name="T7" fmla="*/ 152400 h 96"/>
              <a:gd name="T8" fmla="*/ 304800 w 192"/>
              <a:gd name="T9" fmla="*/ 7620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2" h="96">
                <a:moveTo>
                  <a:pt x="192" y="48"/>
                </a:moveTo>
                <a:cubicBezTo>
                  <a:pt x="192" y="32"/>
                  <a:pt x="128" y="0"/>
                  <a:pt x="96" y="0"/>
                </a:cubicBezTo>
                <a:cubicBezTo>
                  <a:pt x="64" y="0"/>
                  <a:pt x="0" y="32"/>
                  <a:pt x="0" y="48"/>
                </a:cubicBezTo>
                <a:cubicBezTo>
                  <a:pt x="0" y="64"/>
                  <a:pt x="64" y="96"/>
                  <a:pt x="96" y="96"/>
                </a:cubicBezTo>
                <a:cubicBezTo>
                  <a:pt x="128" y="96"/>
                  <a:pt x="192" y="64"/>
                  <a:pt x="192" y="48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346"/>
          <p:cNvSpPr>
            <a:spLocks/>
          </p:cNvSpPr>
          <p:nvPr/>
        </p:nvSpPr>
        <p:spPr bwMode="auto">
          <a:xfrm>
            <a:off x="1244600" y="3594100"/>
            <a:ext cx="152400" cy="304800"/>
          </a:xfrm>
          <a:custGeom>
            <a:avLst/>
            <a:gdLst>
              <a:gd name="T0" fmla="*/ 76200 w 96"/>
              <a:gd name="T1" fmla="*/ 304800 h 192"/>
              <a:gd name="T2" fmla="*/ 0 w 96"/>
              <a:gd name="T3" fmla="*/ 152400 h 192"/>
              <a:gd name="T4" fmla="*/ 76200 w 96"/>
              <a:gd name="T5" fmla="*/ 0 h 192"/>
              <a:gd name="T6" fmla="*/ 152400 w 96"/>
              <a:gd name="T7" fmla="*/ 152400 h 192"/>
              <a:gd name="T8" fmla="*/ 76200 w 96"/>
              <a:gd name="T9" fmla="*/ 3048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" h="192">
                <a:moveTo>
                  <a:pt x="48" y="192"/>
                </a:moveTo>
                <a:cubicBezTo>
                  <a:pt x="32" y="192"/>
                  <a:pt x="0" y="128"/>
                  <a:pt x="0" y="96"/>
                </a:cubicBezTo>
                <a:cubicBezTo>
                  <a:pt x="0" y="64"/>
                  <a:pt x="32" y="0"/>
                  <a:pt x="48" y="0"/>
                </a:cubicBezTo>
                <a:cubicBezTo>
                  <a:pt x="64" y="0"/>
                  <a:pt x="96" y="64"/>
                  <a:pt x="96" y="96"/>
                </a:cubicBezTo>
                <a:cubicBezTo>
                  <a:pt x="96" y="128"/>
                  <a:pt x="64" y="192"/>
                  <a:pt x="48" y="192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347"/>
          <p:cNvSpPr>
            <a:spLocks/>
          </p:cNvSpPr>
          <p:nvPr/>
        </p:nvSpPr>
        <p:spPr bwMode="auto">
          <a:xfrm>
            <a:off x="863600" y="3975100"/>
            <a:ext cx="304800" cy="152400"/>
          </a:xfrm>
          <a:custGeom>
            <a:avLst/>
            <a:gdLst>
              <a:gd name="T0" fmla="*/ 304800 w 192"/>
              <a:gd name="T1" fmla="*/ 76200 h 96"/>
              <a:gd name="T2" fmla="*/ 152400 w 192"/>
              <a:gd name="T3" fmla="*/ 0 h 96"/>
              <a:gd name="T4" fmla="*/ 0 w 192"/>
              <a:gd name="T5" fmla="*/ 76200 h 96"/>
              <a:gd name="T6" fmla="*/ 152400 w 192"/>
              <a:gd name="T7" fmla="*/ 152400 h 96"/>
              <a:gd name="T8" fmla="*/ 304800 w 192"/>
              <a:gd name="T9" fmla="*/ 7620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2" h="96">
                <a:moveTo>
                  <a:pt x="192" y="48"/>
                </a:moveTo>
                <a:cubicBezTo>
                  <a:pt x="192" y="32"/>
                  <a:pt x="128" y="0"/>
                  <a:pt x="96" y="0"/>
                </a:cubicBezTo>
                <a:cubicBezTo>
                  <a:pt x="64" y="0"/>
                  <a:pt x="0" y="32"/>
                  <a:pt x="0" y="48"/>
                </a:cubicBezTo>
                <a:cubicBezTo>
                  <a:pt x="0" y="64"/>
                  <a:pt x="64" y="96"/>
                  <a:pt x="96" y="96"/>
                </a:cubicBezTo>
                <a:cubicBezTo>
                  <a:pt x="128" y="96"/>
                  <a:pt x="192" y="64"/>
                  <a:pt x="192" y="48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348"/>
          <p:cNvSpPr>
            <a:spLocks/>
          </p:cNvSpPr>
          <p:nvPr/>
        </p:nvSpPr>
        <p:spPr bwMode="auto">
          <a:xfrm>
            <a:off x="533400" y="3340100"/>
            <a:ext cx="355600" cy="355600"/>
          </a:xfrm>
          <a:custGeom>
            <a:avLst/>
            <a:gdLst>
              <a:gd name="T0" fmla="*/ 25400 w 224"/>
              <a:gd name="T1" fmla="*/ 25400 h 224"/>
              <a:gd name="T2" fmla="*/ 101600 w 224"/>
              <a:gd name="T3" fmla="*/ 254000 h 224"/>
              <a:gd name="T4" fmla="*/ 330200 w 224"/>
              <a:gd name="T5" fmla="*/ 330200 h 224"/>
              <a:gd name="T6" fmla="*/ 254000 w 224"/>
              <a:gd name="T7" fmla="*/ 101600 h 224"/>
              <a:gd name="T8" fmla="*/ 25400 w 224"/>
              <a:gd name="T9" fmla="*/ 25400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4" h="224">
                <a:moveTo>
                  <a:pt x="16" y="16"/>
                </a:moveTo>
                <a:cubicBezTo>
                  <a:pt x="0" y="32"/>
                  <a:pt x="32" y="128"/>
                  <a:pt x="64" y="160"/>
                </a:cubicBezTo>
                <a:cubicBezTo>
                  <a:pt x="96" y="192"/>
                  <a:pt x="192" y="224"/>
                  <a:pt x="208" y="208"/>
                </a:cubicBezTo>
                <a:cubicBezTo>
                  <a:pt x="224" y="192"/>
                  <a:pt x="192" y="96"/>
                  <a:pt x="160" y="64"/>
                </a:cubicBezTo>
                <a:cubicBezTo>
                  <a:pt x="128" y="32"/>
                  <a:pt x="32" y="0"/>
                  <a:pt x="16" y="16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349"/>
          <p:cNvSpPr>
            <a:spLocks/>
          </p:cNvSpPr>
          <p:nvPr/>
        </p:nvSpPr>
        <p:spPr bwMode="auto">
          <a:xfrm>
            <a:off x="533400" y="4483100"/>
            <a:ext cx="355600" cy="355600"/>
          </a:xfrm>
          <a:custGeom>
            <a:avLst/>
            <a:gdLst>
              <a:gd name="T0" fmla="*/ 25400 w 224"/>
              <a:gd name="T1" fmla="*/ 330200 h 224"/>
              <a:gd name="T2" fmla="*/ 101600 w 224"/>
              <a:gd name="T3" fmla="*/ 101600 h 224"/>
              <a:gd name="T4" fmla="*/ 330200 w 224"/>
              <a:gd name="T5" fmla="*/ 25400 h 224"/>
              <a:gd name="T6" fmla="*/ 254000 w 224"/>
              <a:gd name="T7" fmla="*/ 254000 h 224"/>
              <a:gd name="T8" fmla="*/ 25400 w 224"/>
              <a:gd name="T9" fmla="*/ 330200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4" h="224">
                <a:moveTo>
                  <a:pt x="16" y="208"/>
                </a:moveTo>
                <a:cubicBezTo>
                  <a:pt x="0" y="192"/>
                  <a:pt x="32" y="96"/>
                  <a:pt x="64" y="64"/>
                </a:cubicBezTo>
                <a:cubicBezTo>
                  <a:pt x="96" y="32"/>
                  <a:pt x="192" y="0"/>
                  <a:pt x="208" y="16"/>
                </a:cubicBezTo>
                <a:cubicBezTo>
                  <a:pt x="224" y="32"/>
                  <a:pt x="192" y="128"/>
                  <a:pt x="160" y="160"/>
                </a:cubicBezTo>
                <a:cubicBezTo>
                  <a:pt x="128" y="192"/>
                  <a:pt x="32" y="224"/>
                  <a:pt x="16" y="208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352"/>
          <p:cNvSpPr>
            <a:spLocks/>
          </p:cNvSpPr>
          <p:nvPr/>
        </p:nvSpPr>
        <p:spPr bwMode="auto">
          <a:xfrm>
            <a:off x="1701800" y="3365500"/>
            <a:ext cx="355600" cy="355600"/>
          </a:xfrm>
          <a:custGeom>
            <a:avLst/>
            <a:gdLst>
              <a:gd name="T0" fmla="*/ 25400 w 224"/>
              <a:gd name="T1" fmla="*/ 330200 h 224"/>
              <a:gd name="T2" fmla="*/ 101600 w 224"/>
              <a:gd name="T3" fmla="*/ 101600 h 224"/>
              <a:gd name="T4" fmla="*/ 330200 w 224"/>
              <a:gd name="T5" fmla="*/ 25400 h 224"/>
              <a:gd name="T6" fmla="*/ 254000 w 224"/>
              <a:gd name="T7" fmla="*/ 254000 h 224"/>
              <a:gd name="T8" fmla="*/ 25400 w 224"/>
              <a:gd name="T9" fmla="*/ 330200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4" h="224">
                <a:moveTo>
                  <a:pt x="16" y="208"/>
                </a:moveTo>
                <a:cubicBezTo>
                  <a:pt x="0" y="192"/>
                  <a:pt x="32" y="96"/>
                  <a:pt x="64" y="64"/>
                </a:cubicBezTo>
                <a:cubicBezTo>
                  <a:pt x="96" y="32"/>
                  <a:pt x="192" y="0"/>
                  <a:pt x="208" y="16"/>
                </a:cubicBezTo>
                <a:cubicBezTo>
                  <a:pt x="224" y="32"/>
                  <a:pt x="192" y="128"/>
                  <a:pt x="160" y="160"/>
                </a:cubicBezTo>
                <a:cubicBezTo>
                  <a:pt x="128" y="192"/>
                  <a:pt x="32" y="224"/>
                  <a:pt x="16" y="208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353"/>
          <p:cNvSpPr>
            <a:spLocks/>
          </p:cNvSpPr>
          <p:nvPr/>
        </p:nvSpPr>
        <p:spPr bwMode="auto">
          <a:xfrm>
            <a:off x="1701800" y="4432300"/>
            <a:ext cx="355600" cy="355600"/>
          </a:xfrm>
          <a:custGeom>
            <a:avLst/>
            <a:gdLst>
              <a:gd name="T0" fmla="*/ 25400 w 224"/>
              <a:gd name="T1" fmla="*/ 25400 h 224"/>
              <a:gd name="T2" fmla="*/ 101600 w 224"/>
              <a:gd name="T3" fmla="*/ 254000 h 224"/>
              <a:gd name="T4" fmla="*/ 330200 w 224"/>
              <a:gd name="T5" fmla="*/ 330200 h 224"/>
              <a:gd name="T6" fmla="*/ 254000 w 224"/>
              <a:gd name="T7" fmla="*/ 101600 h 224"/>
              <a:gd name="T8" fmla="*/ 25400 w 224"/>
              <a:gd name="T9" fmla="*/ 25400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4" h="224">
                <a:moveTo>
                  <a:pt x="16" y="16"/>
                </a:moveTo>
                <a:cubicBezTo>
                  <a:pt x="0" y="32"/>
                  <a:pt x="32" y="128"/>
                  <a:pt x="64" y="160"/>
                </a:cubicBezTo>
                <a:cubicBezTo>
                  <a:pt x="96" y="192"/>
                  <a:pt x="192" y="224"/>
                  <a:pt x="208" y="208"/>
                </a:cubicBezTo>
                <a:cubicBezTo>
                  <a:pt x="224" y="192"/>
                  <a:pt x="192" y="96"/>
                  <a:pt x="160" y="64"/>
                </a:cubicBezTo>
                <a:cubicBezTo>
                  <a:pt x="128" y="32"/>
                  <a:pt x="32" y="0"/>
                  <a:pt x="16" y="16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356"/>
          <p:cNvSpPr>
            <a:spLocks noChangeShapeType="1"/>
          </p:cNvSpPr>
          <p:nvPr/>
        </p:nvSpPr>
        <p:spPr bwMode="auto">
          <a:xfrm>
            <a:off x="558800" y="3365500"/>
            <a:ext cx="1524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357"/>
          <p:cNvSpPr>
            <a:spLocks noChangeShapeType="1"/>
          </p:cNvSpPr>
          <p:nvPr/>
        </p:nvSpPr>
        <p:spPr bwMode="auto">
          <a:xfrm flipH="1">
            <a:off x="558800" y="3365500"/>
            <a:ext cx="1524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358"/>
          <p:cNvSpPr>
            <a:spLocks noChangeShapeType="1"/>
          </p:cNvSpPr>
          <p:nvPr/>
        </p:nvSpPr>
        <p:spPr bwMode="auto">
          <a:xfrm>
            <a:off x="558800" y="41275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359"/>
          <p:cNvSpPr>
            <a:spLocks noChangeShapeType="1"/>
          </p:cNvSpPr>
          <p:nvPr/>
        </p:nvSpPr>
        <p:spPr bwMode="auto">
          <a:xfrm>
            <a:off x="558800" y="4051300"/>
            <a:ext cx="1524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360"/>
          <p:cNvSpPr>
            <a:spLocks noChangeShapeType="1"/>
          </p:cNvSpPr>
          <p:nvPr/>
        </p:nvSpPr>
        <p:spPr bwMode="auto">
          <a:xfrm>
            <a:off x="1397000" y="33655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361"/>
          <p:cNvSpPr>
            <a:spLocks noChangeShapeType="1"/>
          </p:cNvSpPr>
          <p:nvPr/>
        </p:nvSpPr>
        <p:spPr bwMode="auto">
          <a:xfrm>
            <a:off x="1320800" y="3365500"/>
            <a:ext cx="1588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Rectangle 362"/>
          <p:cNvSpPr>
            <a:spLocks noChangeArrowheads="1"/>
          </p:cNvSpPr>
          <p:nvPr/>
        </p:nvSpPr>
        <p:spPr bwMode="auto">
          <a:xfrm>
            <a:off x="2082800" y="1562100"/>
            <a:ext cx="15240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2" name="Freeform 363"/>
          <p:cNvSpPr>
            <a:spLocks/>
          </p:cNvSpPr>
          <p:nvPr/>
        </p:nvSpPr>
        <p:spPr bwMode="auto">
          <a:xfrm>
            <a:off x="2463800" y="2171700"/>
            <a:ext cx="228600" cy="152400"/>
          </a:xfrm>
          <a:custGeom>
            <a:avLst/>
            <a:gdLst>
              <a:gd name="T0" fmla="*/ 0 w 144"/>
              <a:gd name="T1" fmla="*/ 76200 h 96"/>
              <a:gd name="T2" fmla="*/ 152400 w 144"/>
              <a:gd name="T3" fmla="*/ 0 h 96"/>
              <a:gd name="T4" fmla="*/ 228600 w 144"/>
              <a:gd name="T5" fmla="*/ 76200 h 96"/>
              <a:gd name="T6" fmla="*/ 152400 w 144"/>
              <a:gd name="T7" fmla="*/ 152400 h 96"/>
              <a:gd name="T8" fmla="*/ 0 w 144"/>
              <a:gd name="T9" fmla="*/ 7620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" h="96">
                <a:moveTo>
                  <a:pt x="0" y="48"/>
                </a:moveTo>
                <a:cubicBezTo>
                  <a:pt x="0" y="32"/>
                  <a:pt x="72" y="0"/>
                  <a:pt x="96" y="0"/>
                </a:cubicBezTo>
                <a:cubicBezTo>
                  <a:pt x="120" y="0"/>
                  <a:pt x="144" y="32"/>
                  <a:pt x="144" y="48"/>
                </a:cubicBezTo>
                <a:cubicBezTo>
                  <a:pt x="144" y="64"/>
                  <a:pt x="120" y="96"/>
                  <a:pt x="96" y="96"/>
                </a:cubicBezTo>
                <a:cubicBezTo>
                  <a:pt x="72" y="96"/>
                  <a:pt x="0" y="64"/>
                  <a:pt x="0" y="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364"/>
          <p:cNvSpPr>
            <a:spLocks/>
          </p:cNvSpPr>
          <p:nvPr/>
        </p:nvSpPr>
        <p:spPr bwMode="auto">
          <a:xfrm>
            <a:off x="2057400" y="1524000"/>
            <a:ext cx="660400" cy="685800"/>
          </a:xfrm>
          <a:custGeom>
            <a:avLst/>
            <a:gdLst>
              <a:gd name="T0" fmla="*/ 25400 w 416"/>
              <a:gd name="T1" fmla="*/ 38100 h 432"/>
              <a:gd name="T2" fmla="*/ 330200 w 416"/>
              <a:gd name="T3" fmla="*/ 495300 h 432"/>
              <a:gd name="T4" fmla="*/ 635000 w 416"/>
              <a:gd name="T5" fmla="*/ 647700 h 432"/>
              <a:gd name="T6" fmla="*/ 482600 w 416"/>
              <a:gd name="T7" fmla="*/ 266700 h 432"/>
              <a:gd name="T8" fmla="*/ 25400 w 416"/>
              <a:gd name="T9" fmla="*/ 38100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6" h="432">
                <a:moveTo>
                  <a:pt x="16" y="24"/>
                </a:moveTo>
                <a:cubicBezTo>
                  <a:pt x="0" y="48"/>
                  <a:pt x="144" y="248"/>
                  <a:pt x="208" y="312"/>
                </a:cubicBezTo>
                <a:cubicBezTo>
                  <a:pt x="272" y="376"/>
                  <a:pt x="384" y="432"/>
                  <a:pt x="400" y="408"/>
                </a:cubicBezTo>
                <a:cubicBezTo>
                  <a:pt x="416" y="384"/>
                  <a:pt x="368" y="232"/>
                  <a:pt x="304" y="168"/>
                </a:cubicBezTo>
                <a:cubicBezTo>
                  <a:pt x="240" y="104"/>
                  <a:pt x="32" y="0"/>
                  <a:pt x="16" y="2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365"/>
          <p:cNvSpPr>
            <a:spLocks/>
          </p:cNvSpPr>
          <p:nvPr/>
        </p:nvSpPr>
        <p:spPr bwMode="auto">
          <a:xfrm>
            <a:off x="2768600" y="1866900"/>
            <a:ext cx="152400" cy="228600"/>
          </a:xfrm>
          <a:custGeom>
            <a:avLst/>
            <a:gdLst>
              <a:gd name="T0" fmla="*/ 76200 w 96"/>
              <a:gd name="T1" fmla="*/ 0 h 144"/>
              <a:gd name="T2" fmla="*/ 0 w 96"/>
              <a:gd name="T3" fmla="*/ 152400 h 144"/>
              <a:gd name="T4" fmla="*/ 76200 w 96"/>
              <a:gd name="T5" fmla="*/ 228600 h 144"/>
              <a:gd name="T6" fmla="*/ 152400 w 96"/>
              <a:gd name="T7" fmla="*/ 152400 h 144"/>
              <a:gd name="T8" fmla="*/ 76200 w 96"/>
              <a:gd name="T9" fmla="*/ 0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" h="144">
                <a:moveTo>
                  <a:pt x="48" y="0"/>
                </a:moveTo>
                <a:cubicBezTo>
                  <a:pt x="32" y="0"/>
                  <a:pt x="0" y="72"/>
                  <a:pt x="0" y="96"/>
                </a:cubicBezTo>
                <a:cubicBezTo>
                  <a:pt x="0" y="120"/>
                  <a:pt x="32" y="144"/>
                  <a:pt x="48" y="144"/>
                </a:cubicBezTo>
                <a:cubicBezTo>
                  <a:pt x="64" y="144"/>
                  <a:pt x="96" y="120"/>
                  <a:pt x="96" y="96"/>
                </a:cubicBezTo>
                <a:cubicBezTo>
                  <a:pt x="96" y="72"/>
                  <a:pt x="64" y="0"/>
                  <a:pt x="48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366"/>
          <p:cNvSpPr>
            <a:spLocks/>
          </p:cNvSpPr>
          <p:nvPr/>
        </p:nvSpPr>
        <p:spPr bwMode="auto">
          <a:xfrm rot="214580">
            <a:off x="2921000" y="1562100"/>
            <a:ext cx="685800" cy="635000"/>
          </a:xfrm>
          <a:custGeom>
            <a:avLst/>
            <a:gdLst>
              <a:gd name="T0" fmla="*/ 26377 w 416"/>
              <a:gd name="T1" fmla="*/ 610577 h 416"/>
              <a:gd name="T2" fmla="*/ 263769 w 416"/>
              <a:gd name="T3" fmla="*/ 244231 h 416"/>
              <a:gd name="T4" fmla="*/ 659423 w 416"/>
              <a:gd name="T5" fmla="*/ 24423 h 416"/>
              <a:gd name="T6" fmla="*/ 422031 w 416"/>
              <a:gd name="T7" fmla="*/ 390769 h 416"/>
              <a:gd name="T8" fmla="*/ 26377 w 416"/>
              <a:gd name="T9" fmla="*/ 610577 h 4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6" h="416">
                <a:moveTo>
                  <a:pt x="16" y="400"/>
                </a:moveTo>
                <a:cubicBezTo>
                  <a:pt x="0" y="384"/>
                  <a:pt x="96" y="224"/>
                  <a:pt x="160" y="160"/>
                </a:cubicBezTo>
                <a:cubicBezTo>
                  <a:pt x="224" y="96"/>
                  <a:pt x="384" y="0"/>
                  <a:pt x="400" y="16"/>
                </a:cubicBezTo>
                <a:cubicBezTo>
                  <a:pt x="416" y="32"/>
                  <a:pt x="320" y="192"/>
                  <a:pt x="256" y="256"/>
                </a:cubicBezTo>
                <a:cubicBezTo>
                  <a:pt x="192" y="320"/>
                  <a:pt x="32" y="416"/>
                  <a:pt x="16" y="40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Freeform 367"/>
          <p:cNvSpPr>
            <a:spLocks/>
          </p:cNvSpPr>
          <p:nvPr/>
        </p:nvSpPr>
        <p:spPr bwMode="auto">
          <a:xfrm>
            <a:off x="2997200" y="2171700"/>
            <a:ext cx="228600" cy="152400"/>
          </a:xfrm>
          <a:custGeom>
            <a:avLst/>
            <a:gdLst>
              <a:gd name="T0" fmla="*/ 0 w 144"/>
              <a:gd name="T1" fmla="*/ 76200 h 96"/>
              <a:gd name="T2" fmla="*/ 152400 w 144"/>
              <a:gd name="T3" fmla="*/ 0 h 96"/>
              <a:gd name="T4" fmla="*/ 228600 w 144"/>
              <a:gd name="T5" fmla="*/ 76200 h 96"/>
              <a:gd name="T6" fmla="*/ 152400 w 144"/>
              <a:gd name="T7" fmla="*/ 152400 h 96"/>
              <a:gd name="T8" fmla="*/ 0 w 144"/>
              <a:gd name="T9" fmla="*/ 7620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" h="96">
                <a:moveTo>
                  <a:pt x="0" y="48"/>
                </a:moveTo>
                <a:cubicBezTo>
                  <a:pt x="0" y="32"/>
                  <a:pt x="72" y="0"/>
                  <a:pt x="96" y="0"/>
                </a:cubicBezTo>
                <a:cubicBezTo>
                  <a:pt x="120" y="0"/>
                  <a:pt x="144" y="32"/>
                  <a:pt x="144" y="48"/>
                </a:cubicBezTo>
                <a:cubicBezTo>
                  <a:pt x="144" y="64"/>
                  <a:pt x="120" y="96"/>
                  <a:pt x="96" y="96"/>
                </a:cubicBezTo>
                <a:cubicBezTo>
                  <a:pt x="72" y="96"/>
                  <a:pt x="0" y="64"/>
                  <a:pt x="0" y="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Freeform 368"/>
          <p:cNvSpPr>
            <a:spLocks/>
          </p:cNvSpPr>
          <p:nvPr/>
        </p:nvSpPr>
        <p:spPr bwMode="auto">
          <a:xfrm>
            <a:off x="2921000" y="2324100"/>
            <a:ext cx="660400" cy="685800"/>
          </a:xfrm>
          <a:custGeom>
            <a:avLst/>
            <a:gdLst>
              <a:gd name="T0" fmla="*/ 25400 w 416"/>
              <a:gd name="T1" fmla="*/ 38100 h 432"/>
              <a:gd name="T2" fmla="*/ 330200 w 416"/>
              <a:gd name="T3" fmla="*/ 495300 h 432"/>
              <a:gd name="T4" fmla="*/ 635000 w 416"/>
              <a:gd name="T5" fmla="*/ 647700 h 432"/>
              <a:gd name="T6" fmla="*/ 482600 w 416"/>
              <a:gd name="T7" fmla="*/ 266700 h 432"/>
              <a:gd name="T8" fmla="*/ 25400 w 416"/>
              <a:gd name="T9" fmla="*/ 38100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6" h="432">
                <a:moveTo>
                  <a:pt x="16" y="24"/>
                </a:moveTo>
                <a:cubicBezTo>
                  <a:pt x="0" y="48"/>
                  <a:pt x="144" y="248"/>
                  <a:pt x="208" y="312"/>
                </a:cubicBezTo>
                <a:cubicBezTo>
                  <a:pt x="272" y="376"/>
                  <a:pt x="384" y="432"/>
                  <a:pt x="400" y="408"/>
                </a:cubicBezTo>
                <a:cubicBezTo>
                  <a:pt x="416" y="384"/>
                  <a:pt x="368" y="232"/>
                  <a:pt x="304" y="168"/>
                </a:cubicBezTo>
                <a:cubicBezTo>
                  <a:pt x="240" y="104"/>
                  <a:pt x="32" y="0"/>
                  <a:pt x="16" y="2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369"/>
          <p:cNvSpPr>
            <a:spLocks/>
          </p:cNvSpPr>
          <p:nvPr/>
        </p:nvSpPr>
        <p:spPr bwMode="auto">
          <a:xfrm>
            <a:off x="2768600" y="2400300"/>
            <a:ext cx="152400" cy="228600"/>
          </a:xfrm>
          <a:custGeom>
            <a:avLst/>
            <a:gdLst>
              <a:gd name="T0" fmla="*/ 76200 w 96"/>
              <a:gd name="T1" fmla="*/ 0 h 144"/>
              <a:gd name="T2" fmla="*/ 0 w 96"/>
              <a:gd name="T3" fmla="*/ 152400 h 144"/>
              <a:gd name="T4" fmla="*/ 76200 w 96"/>
              <a:gd name="T5" fmla="*/ 228600 h 144"/>
              <a:gd name="T6" fmla="*/ 152400 w 96"/>
              <a:gd name="T7" fmla="*/ 152400 h 144"/>
              <a:gd name="T8" fmla="*/ 76200 w 96"/>
              <a:gd name="T9" fmla="*/ 0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" h="144">
                <a:moveTo>
                  <a:pt x="48" y="0"/>
                </a:moveTo>
                <a:cubicBezTo>
                  <a:pt x="32" y="0"/>
                  <a:pt x="0" y="72"/>
                  <a:pt x="0" y="96"/>
                </a:cubicBezTo>
                <a:cubicBezTo>
                  <a:pt x="0" y="120"/>
                  <a:pt x="32" y="144"/>
                  <a:pt x="48" y="144"/>
                </a:cubicBezTo>
                <a:cubicBezTo>
                  <a:pt x="64" y="144"/>
                  <a:pt x="96" y="120"/>
                  <a:pt x="96" y="96"/>
                </a:cubicBezTo>
                <a:cubicBezTo>
                  <a:pt x="96" y="72"/>
                  <a:pt x="64" y="0"/>
                  <a:pt x="48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Freeform 370"/>
          <p:cNvSpPr>
            <a:spLocks/>
          </p:cNvSpPr>
          <p:nvPr/>
        </p:nvSpPr>
        <p:spPr bwMode="auto">
          <a:xfrm>
            <a:off x="2082800" y="2324100"/>
            <a:ext cx="685800" cy="685800"/>
          </a:xfrm>
          <a:custGeom>
            <a:avLst/>
            <a:gdLst>
              <a:gd name="T0" fmla="*/ 26377 w 416"/>
              <a:gd name="T1" fmla="*/ 659423 h 416"/>
              <a:gd name="T2" fmla="*/ 263769 w 416"/>
              <a:gd name="T3" fmla="*/ 263769 h 416"/>
              <a:gd name="T4" fmla="*/ 659423 w 416"/>
              <a:gd name="T5" fmla="*/ 26377 h 416"/>
              <a:gd name="T6" fmla="*/ 422031 w 416"/>
              <a:gd name="T7" fmla="*/ 422031 h 416"/>
              <a:gd name="T8" fmla="*/ 26377 w 416"/>
              <a:gd name="T9" fmla="*/ 659423 h 4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6" h="416">
                <a:moveTo>
                  <a:pt x="16" y="400"/>
                </a:moveTo>
                <a:cubicBezTo>
                  <a:pt x="0" y="384"/>
                  <a:pt x="96" y="224"/>
                  <a:pt x="160" y="160"/>
                </a:cubicBezTo>
                <a:cubicBezTo>
                  <a:pt x="224" y="96"/>
                  <a:pt x="384" y="0"/>
                  <a:pt x="400" y="16"/>
                </a:cubicBezTo>
                <a:cubicBezTo>
                  <a:pt x="416" y="32"/>
                  <a:pt x="320" y="192"/>
                  <a:pt x="256" y="256"/>
                </a:cubicBezTo>
                <a:cubicBezTo>
                  <a:pt x="192" y="320"/>
                  <a:pt x="32" y="416"/>
                  <a:pt x="16" y="40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Oval 371"/>
          <p:cNvSpPr>
            <a:spLocks noChangeArrowheads="1"/>
          </p:cNvSpPr>
          <p:nvPr/>
        </p:nvSpPr>
        <p:spPr bwMode="auto">
          <a:xfrm>
            <a:off x="2692400" y="20955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" name="Line 372"/>
          <p:cNvSpPr>
            <a:spLocks noChangeShapeType="1"/>
          </p:cNvSpPr>
          <p:nvPr/>
        </p:nvSpPr>
        <p:spPr bwMode="auto">
          <a:xfrm>
            <a:off x="2082800" y="1562100"/>
            <a:ext cx="1524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373"/>
          <p:cNvSpPr>
            <a:spLocks noChangeShapeType="1"/>
          </p:cNvSpPr>
          <p:nvPr/>
        </p:nvSpPr>
        <p:spPr bwMode="auto">
          <a:xfrm flipH="1">
            <a:off x="2082800" y="1562100"/>
            <a:ext cx="1524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374"/>
          <p:cNvSpPr>
            <a:spLocks noChangeShapeType="1"/>
          </p:cNvSpPr>
          <p:nvPr/>
        </p:nvSpPr>
        <p:spPr bwMode="auto">
          <a:xfrm>
            <a:off x="2082800" y="23241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375"/>
          <p:cNvSpPr>
            <a:spLocks noChangeShapeType="1"/>
          </p:cNvSpPr>
          <p:nvPr/>
        </p:nvSpPr>
        <p:spPr bwMode="auto">
          <a:xfrm>
            <a:off x="2082800" y="2247900"/>
            <a:ext cx="1524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376"/>
          <p:cNvSpPr>
            <a:spLocks noChangeShapeType="1"/>
          </p:cNvSpPr>
          <p:nvPr/>
        </p:nvSpPr>
        <p:spPr bwMode="auto">
          <a:xfrm>
            <a:off x="2921000" y="15621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377"/>
          <p:cNvSpPr>
            <a:spLocks noChangeShapeType="1"/>
          </p:cNvSpPr>
          <p:nvPr/>
        </p:nvSpPr>
        <p:spPr bwMode="auto">
          <a:xfrm>
            <a:off x="2844800" y="1562100"/>
            <a:ext cx="1588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Freeform 378"/>
          <p:cNvSpPr>
            <a:spLocks/>
          </p:cNvSpPr>
          <p:nvPr/>
        </p:nvSpPr>
        <p:spPr bwMode="auto">
          <a:xfrm>
            <a:off x="2463800" y="2705100"/>
            <a:ext cx="762000" cy="304800"/>
          </a:xfrm>
          <a:custGeom>
            <a:avLst/>
            <a:gdLst>
              <a:gd name="T0" fmla="*/ 76200 w 480"/>
              <a:gd name="T1" fmla="*/ 304800 h 192"/>
              <a:gd name="T2" fmla="*/ 381000 w 480"/>
              <a:gd name="T3" fmla="*/ 76200 h 192"/>
              <a:gd name="T4" fmla="*/ 685800 w 480"/>
              <a:gd name="T5" fmla="*/ 304800 h 192"/>
              <a:gd name="T6" fmla="*/ 762000 w 480"/>
              <a:gd name="T7" fmla="*/ 304800 h 192"/>
              <a:gd name="T8" fmla="*/ 381000 w 480"/>
              <a:gd name="T9" fmla="*/ 0 h 192"/>
              <a:gd name="T10" fmla="*/ 0 w 480"/>
              <a:gd name="T11" fmla="*/ 304800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0" h="192">
                <a:moveTo>
                  <a:pt x="48" y="192"/>
                </a:moveTo>
                <a:lnTo>
                  <a:pt x="240" y="48"/>
                </a:lnTo>
                <a:lnTo>
                  <a:pt x="432" y="192"/>
                </a:lnTo>
                <a:lnTo>
                  <a:pt x="480" y="192"/>
                </a:lnTo>
                <a:lnTo>
                  <a:pt x="240" y="0"/>
                </a:lnTo>
                <a:lnTo>
                  <a:pt x="0" y="192"/>
                </a:ln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Freeform 379"/>
          <p:cNvSpPr>
            <a:spLocks/>
          </p:cNvSpPr>
          <p:nvPr/>
        </p:nvSpPr>
        <p:spPr bwMode="auto">
          <a:xfrm rot="5400000">
            <a:off x="1854200" y="2095500"/>
            <a:ext cx="762000" cy="304800"/>
          </a:xfrm>
          <a:custGeom>
            <a:avLst/>
            <a:gdLst>
              <a:gd name="T0" fmla="*/ 76200 w 480"/>
              <a:gd name="T1" fmla="*/ 304800 h 192"/>
              <a:gd name="T2" fmla="*/ 381000 w 480"/>
              <a:gd name="T3" fmla="*/ 76200 h 192"/>
              <a:gd name="T4" fmla="*/ 685800 w 480"/>
              <a:gd name="T5" fmla="*/ 304800 h 192"/>
              <a:gd name="T6" fmla="*/ 762000 w 480"/>
              <a:gd name="T7" fmla="*/ 304800 h 192"/>
              <a:gd name="T8" fmla="*/ 381000 w 480"/>
              <a:gd name="T9" fmla="*/ 0 h 192"/>
              <a:gd name="T10" fmla="*/ 0 w 480"/>
              <a:gd name="T11" fmla="*/ 304800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0" h="192">
                <a:moveTo>
                  <a:pt x="48" y="192"/>
                </a:moveTo>
                <a:lnTo>
                  <a:pt x="240" y="48"/>
                </a:lnTo>
                <a:lnTo>
                  <a:pt x="432" y="192"/>
                </a:lnTo>
                <a:lnTo>
                  <a:pt x="480" y="192"/>
                </a:lnTo>
                <a:lnTo>
                  <a:pt x="240" y="0"/>
                </a:lnTo>
                <a:lnTo>
                  <a:pt x="0" y="192"/>
                </a:ln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380"/>
          <p:cNvSpPr>
            <a:spLocks/>
          </p:cNvSpPr>
          <p:nvPr/>
        </p:nvSpPr>
        <p:spPr bwMode="auto">
          <a:xfrm rot="16200000">
            <a:off x="3073400" y="2095500"/>
            <a:ext cx="762000" cy="304800"/>
          </a:xfrm>
          <a:custGeom>
            <a:avLst/>
            <a:gdLst>
              <a:gd name="T0" fmla="*/ 76200 w 480"/>
              <a:gd name="T1" fmla="*/ 304800 h 192"/>
              <a:gd name="T2" fmla="*/ 381000 w 480"/>
              <a:gd name="T3" fmla="*/ 76200 h 192"/>
              <a:gd name="T4" fmla="*/ 685800 w 480"/>
              <a:gd name="T5" fmla="*/ 304800 h 192"/>
              <a:gd name="T6" fmla="*/ 762000 w 480"/>
              <a:gd name="T7" fmla="*/ 304800 h 192"/>
              <a:gd name="T8" fmla="*/ 381000 w 480"/>
              <a:gd name="T9" fmla="*/ 0 h 192"/>
              <a:gd name="T10" fmla="*/ 0 w 480"/>
              <a:gd name="T11" fmla="*/ 304800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0" h="192">
                <a:moveTo>
                  <a:pt x="48" y="192"/>
                </a:moveTo>
                <a:lnTo>
                  <a:pt x="240" y="48"/>
                </a:lnTo>
                <a:lnTo>
                  <a:pt x="432" y="192"/>
                </a:lnTo>
                <a:lnTo>
                  <a:pt x="480" y="192"/>
                </a:lnTo>
                <a:lnTo>
                  <a:pt x="240" y="0"/>
                </a:lnTo>
                <a:lnTo>
                  <a:pt x="0" y="192"/>
                </a:ln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Freeform 381"/>
          <p:cNvSpPr>
            <a:spLocks/>
          </p:cNvSpPr>
          <p:nvPr/>
        </p:nvSpPr>
        <p:spPr bwMode="auto">
          <a:xfrm rot="10800000">
            <a:off x="2463800" y="1562100"/>
            <a:ext cx="762000" cy="304800"/>
          </a:xfrm>
          <a:custGeom>
            <a:avLst/>
            <a:gdLst>
              <a:gd name="T0" fmla="*/ 76200 w 480"/>
              <a:gd name="T1" fmla="*/ 304800 h 192"/>
              <a:gd name="T2" fmla="*/ 381000 w 480"/>
              <a:gd name="T3" fmla="*/ 76200 h 192"/>
              <a:gd name="T4" fmla="*/ 685800 w 480"/>
              <a:gd name="T5" fmla="*/ 304800 h 192"/>
              <a:gd name="T6" fmla="*/ 762000 w 480"/>
              <a:gd name="T7" fmla="*/ 304800 h 192"/>
              <a:gd name="T8" fmla="*/ 381000 w 480"/>
              <a:gd name="T9" fmla="*/ 0 h 192"/>
              <a:gd name="T10" fmla="*/ 0 w 480"/>
              <a:gd name="T11" fmla="*/ 304800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0" h="192">
                <a:moveTo>
                  <a:pt x="48" y="192"/>
                </a:moveTo>
                <a:lnTo>
                  <a:pt x="240" y="48"/>
                </a:lnTo>
                <a:lnTo>
                  <a:pt x="432" y="192"/>
                </a:lnTo>
                <a:lnTo>
                  <a:pt x="480" y="192"/>
                </a:lnTo>
                <a:lnTo>
                  <a:pt x="240" y="0"/>
                </a:lnTo>
                <a:lnTo>
                  <a:pt x="0" y="192"/>
                </a:ln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Rectangle 382"/>
          <p:cNvSpPr>
            <a:spLocks noChangeArrowheads="1"/>
          </p:cNvSpPr>
          <p:nvPr/>
        </p:nvSpPr>
        <p:spPr bwMode="auto">
          <a:xfrm>
            <a:off x="3606800" y="1562100"/>
            <a:ext cx="15240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2" name="Oval 383"/>
          <p:cNvSpPr>
            <a:spLocks noChangeArrowheads="1"/>
          </p:cNvSpPr>
          <p:nvPr/>
        </p:nvSpPr>
        <p:spPr bwMode="auto">
          <a:xfrm>
            <a:off x="4216400" y="20955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3" name="Line 384"/>
          <p:cNvSpPr>
            <a:spLocks noChangeShapeType="1"/>
          </p:cNvSpPr>
          <p:nvPr/>
        </p:nvSpPr>
        <p:spPr bwMode="auto">
          <a:xfrm>
            <a:off x="3606800" y="1562100"/>
            <a:ext cx="1524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Line 385"/>
          <p:cNvSpPr>
            <a:spLocks noChangeShapeType="1"/>
          </p:cNvSpPr>
          <p:nvPr/>
        </p:nvSpPr>
        <p:spPr bwMode="auto">
          <a:xfrm flipH="1">
            <a:off x="3606800" y="1562100"/>
            <a:ext cx="1524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386"/>
          <p:cNvSpPr>
            <a:spLocks noChangeShapeType="1"/>
          </p:cNvSpPr>
          <p:nvPr/>
        </p:nvSpPr>
        <p:spPr bwMode="auto">
          <a:xfrm>
            <a:off x="3606800" y="23241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387"/>
          <p:cNvSpPr>
            <a:spLocks noChangeShapeType="1"/>
          </p:cNvSpPr>
          <p:nvPr/>
        </p:nvSpPr>
        <p:spPr bwMode="auto">
          <a:xfrm>
            <a:off x="3606800" y="2247900"/>
            <a:ext cx="1524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388"/>
          <p:cNvSpPr>
            <a:spLocks noChangeShapeType="1"/>
          </p:cNvSpPr>
          <p:nvPr/>
        </p:nvSpPr>
        <p:spPr bwMode="auto">
          <a:xfrm>
            <a:off x="4445000" y="15621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389"/>
          <p:cNvSpPr>
            <a:spLocks noChangeShapeType="1"/>
          </p:cNvSpPr>
          <p:nvPr/>
        </p:nvSpPr>
        <p:spPr bwMode="auto">
          <a:xfrm>
            <a:off x="4368800" y="1562100"/>
            <a:ext cx="1588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Rectangle 390"/>
          <p:cNvSpPr>
            <a:spLocks noChangeArrowheads="1"/>
          </p:cNvSpPr>
          <p:nvPr/>
        </p:nvSpPr>
        <p:spPr bwMode="auto">
          <a:xfrm>
            <a:off x="5130800" y="1562100"/>
            <a:ext cx="15240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0" name="Oval 391"/>
          <p:cNvSpPr>
            <a:spLocks noChangeArrowheads="1"/>
          </p:cNvSpPr>
          <p:nvPr/>
        </p:nvSpPr>
        <p:spPr bwMode="auto">
          <a:xfrm>
            <a:off x="5740400" y="20955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" name="Line 392"/>
          <p:cNvSpPr>
            <a:spLocks noChangeShapeType="1"/>
          </p:cNvSpPr>
          <p:nvPr/>
        </p:nvSpPr>
        <p:spPr bwMode="auto">
          <a:xfrm>
            <a:off x="5130800" y="1562100"/>
            <a:ext cx="1524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393"/>
          <p:cNvSpPr>
            <a:spLocks noChangeShapeType="1"/>
          </p:cNvSpPr>
          <p:nvPr/>
        </p:nvSpPr>
        <p:spPr bwMode="auto">
          <a:xfrm flipH="1">
            <a:off x="5130800" y="1562100"/>
            <a:ext cx="1524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Line 394"/>
          <p:cNvSpPr>
            <a:spLocks noChangeShapeType="1"/>
          </p:cNvSpPr>
          <p:nvPr/>
        </p:nvSpPr>
        <p:spPr bwMode="auto">
          <a:xfrm>
            <a:off x="5130800" y="23241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Line 395"/>
          <p:cNvSpPr>
            <a:spLocks noChangeShapeType="1"/>
          </p:cNvSpPr>
          <p:nvPr/>
        </p:nvSpPr>
        <p:spPr bwMode="auto">
          <a:xfrm>
            <a:off x="5130800" y="2247900"/>
            <a:ext cx="1524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Line 396"/>
          <p:cNvSpPr>
            <a:spLocks noChangeShapeType="1"/>
          </p:cNvSpPr>
          <p:nvPr/>
        </p:nvSpPr>
        <p:spPr bwMode="auto">
          <a:xfrm>
            <a:off x="5969000" y="15621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Line 397"/>
          <p:cNvSpPr>
            <a:spLocks noChangeShapeType="1"/>
          </p:cNvSpPr>
          <p:nvPr/>
        </p:nvSpPr>
        <p:spPr bwMode="auto">
          <a:xfrm>
            <a:off x="5892800" y="1562100"/>
            <a:ext cx="1588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Rectangle 398"/>
          <p:cNvSpPr>
            <a:spLocks noChangeArrowheads="1"/>
          </p:cNvSpPr>
          <p:nvPr/>
        </p:nvSpPr>
        <p:spPr bwMode="auto">
          <a:xfrm>
            <a:off x="6654800" y="1562100"/>
            <a:ext cx="15240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8" name="Oval 399"/>
          <p:cNvSpPr>
            <a:spLocks noChangeArrowheads="1"/>
          </p:cNvSpPr>
          <p:nvPr/>
        </p:nvSpPr>
        <p:spPr bwMode="auto">
          <a:xfrm>
            <a:off x="7264400" y="20955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9" name="Line 400"/>
          <p:cNvSpPr>
            <a:spLocks noChangeShapeType="1"/>
          </p:cNvSpPr>
          <p:nvPr/>
        </p:nvSpPr>
        <p:spPr bwMode="auto">
          <a:xfrm>
            <a:off x="6654800" y="1562100"/>
            <a:ext cx="1524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Line 401"/>
          <p:cNvSpPr>
            <a:spLocks noChangeShapeType="1"/>
          </p:cNvSpPr>
          <p:nvPr/>
        </p:nvSpPr>
        <p:spPr bwMode="auto">
          <a:xfrm flipH="1">
            <a:off x="6654800" y="1562100"/>
            <a:ext cx="1524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Line 402"/>
          <p:cNvSpPr>
            <a:spLocks noChangeShapeType="1"/>
          </p:cNvSpPr>
          <p:nvPr/>
        </p:nvSpPr>
        <p:spPr bwMode="auto">
          <a:xfrm>
            <a:off x="6654800" y="23241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403"/>
          <p:cNvSpPr>
            <a:spLocks noChangeShapeType="1"/>
          </p:cNvSpPr>
          <p:nvPr/>
        </p:nvSpPr>
        <p:spPr bwMode="auto">
          <a:xfrm>
            <a:off x="6654800" y="2247900"/>
            <a:ext cx="1524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404"/>
          <p:cNvSpPr>
            <a:spLocks noChangeShapeType="1"/>
          </p:cNvSpPr>
          <p:nvPr/>
        </p:nvSpPr>
        <p:spPr bwMode="auto">
          <a:xfrm>
            <a:off x="7493000" y="15621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405"/>
          <p:cNvSpPr>
            <a:spLocks noChangeShapeType="1"/>
          </p:cNvSpPr>
          <p:nvPr/>
        </p:nvSpPr>
        <p:spPr bwMode="auto">
          <a:xfrm>
            <a:off x="7416800" y="1562100"/>
            <a:ext cx="1588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Rectangle 407"/>
          <p:cNvSpPr>
            <a:spLocks noChangeArrowheads="1"/>
          </p:cNvSpPr>
          <p:nvPr/>
        </p:nvSpPr>
        <p:spPr bwMode="auto">
          <a:xfrm>
            <a:off x="2082800" y="3352800"/>
            <a:ext cx="1524000" cy="1447800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6" name="Freeform 408"/>
          <p:cNvSpPr>
            <a:spLocks/>
          </p:cNvSpPr>
          <p:nvPr/>
        </p:nvSpPr>
        <p:spPr bwMode="auto">
          <a:xfrm>
            <a:off x="2463800" y="3962400"/>
            <a:ext cx="228600" cy="152400"/>
          </a:xfrm>
          <a:custGeom>
            <a:avLst/>
            <a:gdLst>
              <a:gd name="T0" fmla="*/ 0 w 144"/>
              <a:gd name="T1" fmla="*/ 76200 h 96"/>
              <a:gd name="T2" fmla="*/ 152400 w 144"/>
              <a:gd name="T3" fmla="*/ 0 h 96"/>
              <a:gd name="T4" fmla="*/ 228600 w 144"/>
              <a:gd name="T5" fmla="*/ 76200 h 96"/>
              <a:gd name="T6" fmla="*/ 152400 w 144"/>
              <a:gd name="T7" fmla="*/ 152400 h 96"/>
              <a:gd name="T8" fmla="*/ 0 w 144"/>
              <a:gd name="T9" fmla="*/ 7620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" h="96">
                <a:moveTo>
                  <a:pt x="0" y="48"/>
                </a:moveTo>
                <a:cubicBezTo>
                  <a:pt x="0" y="32"/>
                  <a:pt x="72" y="0"/>
                  <a:pt x="96" y="0"/>
                </a:cubicBezTo>
                <a:cubicBezTo>
                  <a:pt x="120" y="0"/>
                  <a:pt x="144" y="32"/>
                  <a:pt x="144" y="48"/>
                </a:cubicBezTo>
                <a:cubicBezTo>
                  <a:pt x="144" y="64"/>
                  <a:pt x="120" y="96"/>
                  <a:pt x="96" y="96"/>
                </a:cubicBezTo>
                <a:cubicBezTo>
                  <a:pt x="72" y="96"/>
                  <a:pt x="0" y="64"/>
                  <a:pt x="0" y="48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Freeform 409"/>
          <p:cNvSpPr>
            <a:spLocks/>
          </p:cNvSpPr>
          <p:nvPr/>
        </p:nvSpPr>
        <p:spPr bwMode="auto">
          <a:xfrm>
            <a:off x="2057400" y="3314700"/>
            <a:ext cx="660400" cy="685800"/>
          </a:xfrm>
          <a:custGeom>
            <a:avLst/>
            <a:gdLst>
              <a:gd name="T0" fmla="*/ 25400 w 416"/>
              <a:gd name="T1" fmla="*/ 38100 h 432"/>
              <a:gd name="T2" fmla="*/ 330200 w 416"/>
              <a:gd name="T3" fmla="*/ 495300 h 432"/>
              <a:gd name="T4" fmla="*/ 635000 w 416"/>
              <a:gd name="T5" fmla="*/ 647700 h 432"/>
              <a:gd name="T6" fmla="*/ 482600 w 416"/>
              <a:gd name="T7" fmla="*/ 266700 h 432"/>
              <a:gd name="T8" fmla="*/ 25400 w 416"/>
              <a:gd name="T9" fmla="*/ 38100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6" h="432">
                <a:moveTo>
                  <a:pt x="16" y="24"/>
                </a:moveTo>
                <a:cubicBezTo>
                  <a:pt x="0" y="48"/>
                  <a:pt x="144" y="248"/>
                  <a:pt x="208" y="312"/>
                </a:cubicBezTo>
                <a:cubicBezTo>
                  <a:pt x="272" y="376"/>
                  <a:pt x="384" y="432"/>
                  <a:pt x="400" y="408"/>
                </a:cubicBezTo>
                <a:cubicBezTo>
                  <a:pt x="416" y="384"/>
                  <a:pt x="368" y="232"/>
                  <a:pt x="304" y="168"/>
                </a:cubicBezTo>
                <a:cubicBezTo>
                  <a:pt x="240" y="104"/>
                  <a:pt x="32" y="0"/>
                  <a:pt x="16" y="24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Freeform 410"/>
          <p:cNvSpPr>
            <a:spLocks/>
          </p:cNvSpPr>
          <p:nvPr/>
        </p:nvSpPr>
        <p:spPr bwMode="auto">
          <a:xfrm>
            <a:off x="2768600" y="3657600"/>
            <a:ext cx="152400" cy="228600"/>
          </a:xfrm>
          <a:custGeom>
            <a:avLst/>
            <a:gdLst>
              <a:gd name="T0" fmla="*/ 76200 w 96"/>
              <a:gd name="T1" fmla="*/ 0 h 144"/>
              <a:gd name="T2" fmla="*/ 0 w 96"/>
              <a:gd name="T3" fmla="*/ 152400 h 144"/>
              <a:gd name="T4" fmla="*/ 76200 w 96"/>
              <a:gd name="T5" fmla="*/ 228600 h 144"/>
              <a:gd name="T6" fmla="*/ 152400 w 96"/>
              <a:gd name="T7" fmla="*/ 152400 h 144"/>
              <a:gd name="T8" fmla="*/ 76200 w 96"/>
              <a:gd name="T9" fmla="*/ 0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" h="144">
                <a:moveTo>
                  <a:pt x="48" y="0"/>
                </a:moveTo>
                <a:cubicBezTo>
                  <a:pt x="32" y="0"/>
                  <a:pt x="0" y="72"/>
                  <a:pt x="0" y="96"/>
                </a:cubicBezTo>
                <a:cubicBezTo>
                  <a:pt x="0" y="120"/>
                  <a:pt x="32" y="144"/>
                  <a:pt x="48" y="144"/>
                </a:cubicBezTo>
                <a:cubicBezTo>
                  <a:pt x="64" y="144"/>
                  <a:pt x="96" y="120"/>
                  <a:pt x="96" y="96"/>
                </a:cubicBezTo>
                <a:cubicBezTo>
                  <a:pt x="96" y="72"/>
                  <a:pt x="64" y="0"/>
                  <a:pt x="48" y="0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411"/>
          <p:cNvSpPr>
            <a:spLocks/>
          </p:cNvSpPr>
          <p:nvPr/>
        </p:nvSpPr>
        <p:spPr bwMode="auto">
          <a:xfrm rot="214580">
            <a:off x="2917825" y="3352800"/>
            <a:ext cx="687388" cy="682625"/>
          </a:xfrm>
          <a:custGeom>
            <a:avLst/>
            <a:gdLst>
              <a:gd name="T0" fmla="*/ 26438 w 416"/>
              <a:gd name="T1" fmla="*/ 656370 h 416"/>
              <a:gd name="T2" fmla="*/ 264380 w 416"/>
              <a:gd name="T3" fmla="*/ 262548 h 416"/>
              <a:gd name="T4" fmla="*/ 660950 w 416"/>
              <a:gd name="T5" fmla="*/ 26255 h 416"/>
              <a:gd name="T6" fmla="*/ 423008 w 416"/>
              <a:gd name="T7" fmla="*/ 420077 h 416"/>
              <a:gd name="T8" fmla="*/ 26438 w 416"/>
              <a:gd name="T9" fmla="*/ 656370 h 4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6" h="416">
                <a:moveTo>
                  <a:pt x="16" y="400"/>
                </a:moveTo>
                <a:cubicBezTo>
                  <a:pt x="0" y="384"/>
                  <a:pt x="96" y="224"/>
                  <a:pt x="160" y="160"/>
                </a:cubicBezTo>
                <a:cubicBezTo>
                  <a:pt x="224" y="96"/>
                  <a:pt x="384" y="0"/>
                  <a:pt x="400" y="16"/>
                </a:cubicBezTo>
                <a:cubicBezTo>
                  <a:pt x="416" y="32"/>
                  <a:pt x="320" y="192"/>
                  <a:pt x="256" y="256"/>
                </a:cubicBezTo>
                <a:cubicBezTo>
                  <a:pt x="192" y="320"/>
                  <a:pt x="32" y="416"/>
                  <a:pt x="16" y="400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Freeform 412"/>
          <p:cNvSpPr>
            <a:spLocks/>
          </p:cNvSpPr>
          <p:nvPr/>
        </p:nvSpPr>
        <p:spPr bwMode="auto">
          <a:xfrm>
            <a:off x="2997200" y="3962400"/>
            <a:ext cx="228600" cy="152400"/>
          </a:xfrm>
          <a:custGeom>
            <a:avLst/>
            <a:gdLst>
              <a:gd name="T0" fmla="*/ 0 w 144"/>
              <a:gd name="T1" fmla="*/ 76200 h 96"/>
              <a:gd name="T2" fmla="*/ 152400 w 144"/>
              <a:gd name="T3" fmla="*/ 0 h 96"/>
              <a:gd name="T4" fmla="*/ 228600 w 144"/>
              <a:gd name="T5" fmla="*/ 76200 h 96"/>
              <a:gd name="T6" fmla="*/ 152400 w 144"/>
              <a:gd name="T7" fmla="*/ 152400 h 96"/>
              <a:gd name="T8" fmla="*/ 0 w 144"/>
              <a:gd name="T9" fmla="*/ 7620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" h="96">
                <a:moveTo>
                  <a:pt x="0" y="48"/>
                </a:moveTo>
                <a:cubicBezTo>
                  <a:pt x="0" y="32"/>
                  <a:pt x="72" y="0"/>
                  <a:pt x="96" y="0"/>
                </a:cubicBezTo>
                <a:cubicBezTo>
                  <a:pt x="120" y="0"/>
                  <a:pt x="144" y="32"/>
                  <a:pt x="144" y="48"/>
                </a:cubicBezTo>
                <a:cubicBezTo>
                  <a:pt x="144" y="64"/>
                  <a:pt x="120" y="96"/>
                  <a:pt x="96" y="96"/>
                </a:cubicBezTo>
                <a:cubicBezTo>
                  <a:pt x="72" y="96"/>
                  <a:pt x="0" y="64"/>
                  <a:pt x="0" y="48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Freeform 413"/>
          <p:cNvSpPr>
            <a:spLocks/>
          </p:cNvSpPr>
          <p:nvPr/>
        </p:nvSpPr>
        <p:spPr bwMode="auto">
          <a:xfrm>
            <a:off x="2921000" y="4114800"/>
            <a:ext cx="660400" cy="685800"/>
          </a:xfrm>
          <a:custGeom>
            <a:avLst/>
            <a:gdLst>
              <a:gd name="T0" fmla="*/ 25400 w 416"/>
              <a:gd name="T1" fmla="*/ 38100 h 432"/>
              <a:gd name="T2" fmla="*/ 330200 w 416"/>
              <a:gd name="T3" fmla="*/ 495300 h 432"/>
              <a:gd name="T4" fmla="*/ 635000 w 416"/>
              <a:gd name="T5" fmla="*/ 647700 h 432"/>
              <a:gd name="T6" fmla="*/ 482600 w 416"/>
              <a:gd name="T7" fmla="*/ 266700 h 432"/>
              <a:gd name="T8" fmla="*/ 25400 w 416"/>
              <a:gd name="T9" fmla="*/ 38100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6" h="432">
                <a:moveTo>
                  <a:pt x="16" y="24"/>
                </a:moveTo>
                <a:cubicBezTo>
                  <a:pt x="0" y="48"/>
                  <a:pt x="144" y="248"/>
                  <a:pt x="208" y="312"/>
                </a:cubicBezTo>
                <a:cubicBezTo>
                  <a:pt x="272" y="376"/>
                  <a:pt x="384" y="432"/>
                  <a:pt x="400" y="408"/>
                </a:cubicBezTo>
                <a:cubicBezTo>
                  <a:pt x="416" y="384"/>
                  <a:pt x="368" y="232"/>
                  <a:pt x="304" y="168"/>
                </a:cubicBezTo>
                <a:cubicBezTo>
                  <a:pt x="240" y="104"/>
                  <a:pt x="32" y="0"/>
                  <a:pt x="16" y="24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Freeform 414"/>
          <p:cNvSpPr>
            <a:spLocks/>
          </p:cNvSpPr>
          <p:nvPr/>
        </p:nvSpPr>
        <p:spPr bwMode="auto">
          <a:xfrm>
            <a:off x="2768600" y="4191000"/>
            <a:ext cx="152400" cy="228600"/>
          </a:xfrm>
          <a:custGeom>
            <a:avLst/>
            <a:gdLst>
              <a:gd name="T0" fmla="*/ 76200 w 96"/>
              <a:gd name="T1" fmla="*/ 0 h 144"/>
              <a:gd name="T2" fmla="*/ 0 w 96"/>
              <a:gd name="T3" fmla="*/ 152400 h 144"/>
              <a:gd name="T4" fmla="*/ 76200 w 96"/>
              <a:gd name="T5" fmla="*/ 228600 h 144"/>
              <a:gd name="T6" fmla="*/ 152400 w 96"/>
              <a:gd name="T7" fmla="*/ 152400 h 144"/>
              <a:gd name="T8" fmla="*/ 76200 w 96"/>
              <a:gd name="T9" fmla="*/ 0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" h="144">
                <a:moveTo>
                  <a:pt x="48" y="0"/>
                </a:moveTo>
                <a:cubicBezTo>
                  <a:pt x="32" y="0"/>
                  <a:pt x="0" y="72"/>
                  <a:pt x="0" y="96"/>
                </a:cubicBezTo>
                <a:cubicBezTo>
                  <a:pt x="0" y="120"/>
                  <a:pt x="32" y="144"/>
                  <a:pt x="48" y="144"/>
                </a:cubicBezTo>
                <a:cubicBezTo>
                  <a:pt x="64" y="144"/>
                  <a:pt x="96" y="120"/>
                  <a:pt x="96" y="96"/>
                </a:cubicBezTo>
                <a:cubicBezTo>
                  <a:pt x="96" y="72"/>
                  <a:pt x="64" y="0"/>
                  <a:pt x="48" y="0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Freeform 415"/>
          <p:cNvSpPr>
            <a:spLocks/>
          </p:cNvSpPr>
          <p:nvPr/>
        </p:nvSpPr>
        <p:spPr bwMode="auto">
          <a:xfrm>
            <a:off x="2082800" y="4114800"/>
            <a:ext cx="685800" cy="685800"/>
          </a:xfrm>
          <a:custGeom>
            <a:avLst/>
            <a:gdLst>
              <a:gd name="T0" fmla="*/ 26377 w 416"/>
              <a:gd name="T1" fmla="*/ 659423 h 416"/>
              <a:gd name="T2" fmla="*/ 263769 w 416"/>
              <a:gd name="T3" fmla="*/ 263769 h 416"/>
              <a:gd name="T4" fmla="*/ 659423 w 416"/>
              <a:gd name="T5" fmla="*/ 26377 h 416"/>
              <a:gd name="T6" fmla="*/ 422031 w 416"/>
              <a:gd name="T7" fmla="*/ 422031 h 416"/>
              <a:gd name="T8" fmla="*/ 26377 w 416"/>
              <a:gd name="T9" fmla="*/ 659423 h 4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6" h="416">
                <a:moveTo>
                  <a:pt x="16" y="400"/>
                </a:moveTo>
                <a:cubicBezTo>
                  <a:pt x="0" y="384"/>
                  <a:pt x="96" y="224"/>
                  <a:pt x="160" y="160"/>
                </a:cubicBezTo>
                <a:cubicBezTo>
                  <a:pt x="224" y="96"/>
                  <a:pt x="384" y="0"/>
                  <a:pt x="400" y="16"/>
                </a:cubicBezTo>
                <a:cubicBezTo>
                  <a:pt x="416" y="32"/>
                  <a:pt x="320" y="192"/>
                  <a:pt x="256" y="256"/>
                </a:cubicBezTo>
                <a:cubicBezTo>
                  <a:pt x="192" y="320"/>
                  <a:pt x="32" y="416"/>
                  <a:pt x="16" y="400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Line 417"/>
          <p:cNvSpPr>
            <a:spLocks noChangeShapeType="1"/>
          </p:cNvSpPr>
          <p:nvPr/>
        </p:nvSpPr>
        <p:spPr bwMode="auto">
          <a:xfrm>
            <a:off x="2082800" y="3352800"/>
            <a:ext cx="1524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Line 418"/>
          <p:cNvSpPr>
            <a:spLocks noChangeShapeType="1"/>
          </p:cNvSpPr>
          <p:nvPr/>
        </p:nvSpPr>
        <p:spPr bwMode="auto">
          <a:xfrm flipH="1">
            <a:off x="2082800" y="3352800"/>
            <a:ext cx="1524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Line 419"/>
          <p:cNvSpPr>
            <a:spLocks noChangeShapeType="1"/>
          </p:cNvSpPr>
          <p:nvPr/>
        </p:nvSpPr>
        <p:spPr bwMode="auto">
          <a:xfrm>
            <a:off x="2082800" y="4114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Line 420"/>
          <p:cNvSpPr>
            <a:spLocks noChangeShapeType="1"/>
          </p:cNvSpPr>
          <p:nvPr/>
        </p:nvSpPr>
        <p:spPr bwMode="auto">
          <a:xfrm>
            <a:off x="2082800" y="4038600"/>
            <a:ext cx="1524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Line 421"/>
          <p:cNvSpPr>
            <a:spLocks noChangeShapeType="1"/>
          </p:cNvSpPr>
          <p:nvPr/>
        </p:nvSpPr>
        <p:spPr bwMode="auto">
          <a:xfrm>
            <a:off x="2921000" y="3352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Line 422"/>
          <p:cNvSpPr>
            <a:spLocks noChangeShapeType="1"/>
          </p:cNvSpPr>
          <p:nvPr/>
        </p:nvSpPr>
        <p:spPr bwMode="auto">
          <a:xfrm>
            <a:off x="2844800" y="3352800"/>
            <a:ext cx="1588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Freeform 423"/>
          <p:cNvSpPr>
            <a:spLocks/>
          </p:cNvSpPr>
          <p:nvPr/>
        </p:nvSpPr>
        <p:spPr bwMode="auto">
          <a:xfrm>
            <a:off x="2463800" y="4495800"/>
            <a:ext cx="762000" cy="304800"/>
          </a:xfrm>
          <a:custGeom>
            <a:avLst/>
            <a:gdLst>
              <a:gd name="T0" fmla="*/ 76200 w 480"/>
              <a:gd name="T1" fmla="*/ 304800 h 192"/>
              <a:gd name="T2" fmla="*/ 381000 w 480"/>
              <a:gd name="T3" fmla="*/ 76200 h 192"/>
              <a:gd name="T4" fmla="*/ 685800 w 480"/>
              <a:gd name="T5" fmla="*/ 304800 h 192"/>
              <a:gd name="T6" fmla="*/ 762000 w 480"/>
              <a:gd name="T7" fmla="*/ 304800 h 192"/>
              <a:gd name="T8" fmla="*/ 381000 w 480"/>
              <a:gd name="T9" fmla="*/ 0 h 192"/>
              <a:gd name="T10" fmla="*/ 0 w 480"/>
              <a:gd name="T11" fmla="*/ 304800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0" h="192">
                <a:moveTo>
                  <a:pt x="48" y="192"/>
                </a:moveTo>
                <a:lnTo>
                  <a:pt x="240" y="48"/>
                </a:lnTo>
                <a:lnTo>
                  <a:pt x="432" y="192"/>
                </a:lnTo>
                <a:lnTo>
                  <a:pt x="480" y="192"/>
                </a:lnTo>
                <a:lnTo>
                  <a:pt x="240" y="0"/>
                </a:lnTo>
                <a:lnTo>
                  <a:pt x="0" y="192"/>
                </a:lnTo>
              </a:path>
            </a:pathLst>
          </a:custGeom>
          <a:noFill/>
          <a:ln w="952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Freeform 424"/>
          <p:cNvSpPr>
            <a:spLocks/>
          </p:cNvSpPr>
          <p:nvPr/>
        </p:nvSpPr>
        <p:spPr bwMode="auto">
          <a:xfrm rot="5400000">
            <a:off x="1854200" y="3886200"/>
            <a:ext cx="762000" cy="304800"/>
          </a:xfrm>
          <a:custGeom>
            <a:avLst/>
            <a:gdLst>
              <a:gd name="T0" fmla="*/ 76200 w 480"/>
              <a:gd name="T1" fmla="*/ 304800 h 192"/>
              <a:gd name="T2" fmla="*/ 381000 w 480"/>
              <a:gd name="T3" fmla="*/ 76200 h 192"/>
              <a:gd name="T4" fmla="*/ 685800 w 480"/>
              <a:gd name="T5" fmla="*/ 304800 h 192"/>
              <a:gd name="T6" fmla="*/ 762000 w 480"/>
              <a:gd name="T7" fmla="*/ 304800 h 192"/>
              <a:gd name="T8" fmla="*/ 381000 w 480"/>
              <a:gd name="T9" fmla="*/ 0 h 192"/>
              <a:gd name="T10" fmla="*/ 0 w 480"/>
              <a:gd name="T11" fmla="*/ 304800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0" h="192">
                <a:moveTo>
                  <a:pt x="48" y="192"/>
                </a:moveTo>
                <a:lnTo>
                  <a:pt x="240" y="48"/>
                </a:lnTo>
                <a:lnTo>
                  <a:pt x="432" y="192"/>
                </a:lnTo>
                <a:lnTo>
                  <a:pt x="480" y="192"/>
                </a:lnTo>
                <a:lnTo>
                  <a:pt x="240" y="0"/>
                </a:lnTo>
                <a:lnTo>
                  <a:pt x="0" y="192"/>
                </a:lnTo>
              </a:path>
            </a:pathLst>
          </a:custGeom>
          <a:noFill/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Freeform 425"/>
          <p:cNvSpPr>
            <a:spLocks/>
          </p:cNvSpPr>
          <p:nvPr/>
        </p:nvSpPr>
        <p:spPr bwMode="auto">
          <a:xfrm rot="16200000">
            <a:off x="3073400" y="3886200"/>
            <a:ext cx="762000" cy="304800"/>
          </a:xfrm>
          <a:custGeom>
            <a:avLst/>
            <a:gdLst>
              <a:gd name="T0" fmla="*/ 76200 w 480"/>
              <a:gd name="T1" fmla="*/ 304800 h 192"/>
              <a:gd name="T2" fmla="*/ 381000 w 480"/>
              <a:gd name="T3" fmla="*/ 76200 h 192"/>
              <a:gd name="T4" fmla="*/ 685800 w 480"/>
              <a:gd name="T5" fmla="*/ 304800 h 192"/>
              <a:gd name="T6" fmla="*/ 762000 w 480"/>
              <a:gd name="T7" fmla="*/ 304800 h 192"/>
              <a:gd name="T8" fmla="*/ 381000 w 480"/>
              <a:gd name="T9" fmla="*/ 0 h 192"/>
              <a:gd name="T10" fmla="*/ 0 w 480"/>
              <a:gd name="T11" fmla="*/ 304800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0" h="192">
                <a:moveTo>
                  <a:pt x="48" y="192"/>
                </a:moveTo>
                <a:lnTo>
                  <a:pt x="240" y="48"/>
                </a:lnTo>
                <a:lnTo>
                  <a:pt x="432" y="192"/>
                </a:lnTo>
                <a:lnTo>
                  <a:pt x="480" y="192"/>
                </a:lnTo>
                <a:lnTo>
                  <a:pt x="240" y="0"/>
                </a:lnTo>
                <a:lnTo>
                  <a:pt x="0" y="192"/>
                </a:lnTo>
              </a:path>
            </a:pathLst>
          </a:custGeom>
          <a:noFill/>
          <a:ln w="952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Freeform 426"/>
          <p:cNvSpPr>
            <a:spLocks/>
          </p:cNvSpPr>
          <p:nvPr/>
        </p:nvSpPr>
        <p:spPr bwMode="auto">
          <a:xfrm rot="10800000">
            <a:off x="2463800" y="3352800"/>
            <a:ext cx="762000" cy="304800"/>
          </a:xfrm>
          <a:custGeom>
            <a:avLst/>
            <a:gdLst>
              <a:gd name="T0" fmla="*/ 76200 w 480"/>
              <a:gd name="T1" fmla="*/ 304800 h 192"/>
              <a:gd name="T2" fmla="*/ 381000 w 480"/>
              <a:gd name="T3" fmla="*/ 76200 h 192"/>
              <a:gd name="T4" fmla="*/ 685800 w 480"/>
              <a:gd name="T5" fmla="*/ 304800 h 192"/>
              <a:gd name="T6" fmla="*/ 762000 w 480"/>
              <a:gd name="T7" fmla="*/ 304800 h 192"/>
              <a:gd name="T8" fmla="*/ 381000 w 480"/>
              <a:gd name="T9" fmla="*/ 0 h 192"/>
              <a:gd name="T10" fmla="*/ 0 w 480"/>
              <a:gd name="T11" fmla="*/ 304800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0" h="192">
                <a:moveTo>
                  <a:pt x="48" y="192"/>
                </a:moveTo>
                <a:lnTo>
                  <a:pt x="240" y="48"/>
                </a:lnTo>
                <a:lnTo>
                  <a:pt x="432" y="192"/>
                </a:lnTo>
                <a:lnTo>
                  <a:pt x="480" y="192"/>
                </a:lnTo>
                <a:lnTo>
                  <a:pt x="240" y="0"/>
                </a:lnTo>
                <a:lnTo>
                  <a:pt x="0" y="192"/>
                </a:lnTo>
              </a:path>
            </a:pathLst>
          </a:custGeom>
          <a:noFill/>
          <a:ln w="952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Oval 427"/>
          <p:cNvSpPr>
            <a:spLocks noChangeArrowheads="1"/>
          </p:cNvSpPr>
          <p:nvPr/>
        </p:nvSpPr>
        <p:spPr bwMode="auto">
          <a:xfrm>
            <a:off x="1168400" y="3924300"/>
            <a:ext cx="304800" cy="3048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5" name="Oval 416"/>
          <p:cNvSpPr>
            <a:spLocks noChangeArrowheads="1"/>
          </p:cNvSpPr>
          <p:nvPr/>
        </p:nvSpPr>
        <p:spPr bwMode="auto">
          <a:xfrm>
            <a:off x="2692400" y="3886200"/>
            <a:ext cx="304800" cy="3048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6" name="Rectangle 448"/>
          <p:cNvSpPr>
            <a:spLocks noChangeArrowheads="1"/>
          </p:cNvSpPr>
          <p:nvPr/>
        </p:nvSpPr>
        <p:spPr bwMode="auto">
          <a:xfrm>
            <a:off x="5080000" y="3352800"/>
            <a:ext cx="1524000" cy="1447800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7" name="Freeform 449"/>
          <p:cNvSpPr>
            <a:spLocks/>
          </p:cNvSpPr>
          <p:nvPr/>
        </p:nvSpPr>
        <p:spPr bwMode="auto">
          <a:xfrm>
            <a:off x="5461000" y="3962400"/>
            <a:ext cx="228600" cy="152400"/>
          </a:xfrm>
          <a:custGeom>
            <a:avLst/>
            <a:gdLst>
              <a:gd name="T0" fmla="*/ 0 w 144"/>
              <a:gd name="T1" fmla="*/ 76200 h 96"/>
              <a:gd name="T2" fmla="*/ 152400 w 144"/>
              <a:gd name="T3" fmla="*/ 0 h 96"/>
              <a:gd name="T4" fmla="*/ 228600 w 144"/>
              <a:gd name="T5" fmla="*/ 76200 h 96"/>
              <a:gd name="T6" fmla="*/ 152400 w 144"/>
              <a:gd name="T7" fmla="*/ 152400 h 96"/>
              <a:gd name="T8" fmla="*/ 0 w 144"/>
              <a:gd name="T9" fmla="*/ 7620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" h="96">
                <a:moveTo>
                  <a:pt x="0" y="48"/>
                </a:moveTo>
                <a:cubicBezTo>
                  <a:pt x="0" y="32"/>
                  <a:pt x="72" y="0"/>
                  <a:pt x="96" y="0"/>
                </a:cubicBezTo>
                <a:cubicBezTo>
                  <a:pt x="120" y="0"/>
                  <a:pt x="144" y="32"/>
                  <a:pt x="144" y="48"/>
                </a:cubicBezTo>
                <a:cubicBezTo>
                  <a:pt x="144" y="64"/>
                  <a:pt x="120" y="96"/>
                  <a:pt x="96" y="96"/>
                </a:cubicBezTo>
                <a:cubicBezTo>
                  <a:pt x="72" y="96"/>
                  <a:pt x="0" y="64"/>
                  <a:pt x="0" y="48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Freeform 450"/>
          <p:cNvSpPr>
            <a:spLocks/>
          </p:cNvSpPr>
          <p:nvPr/>
        </p:nvSpPr>
        <p:spPr bwMode="auto">
          <a:xfrm>
            <a:off x="5054600" y="3314700"/>
            <a:ext cx="660400" cy="685800"/>
          </a:xfrm>
          <a:custGeom>
            <a:avLst/>
            <a:gdLst>
              <a:gd name="T0" fmla="*/ 25400 w 416"/>
              <a:gd name="T1" fmla="*/ 38100 h 432"/>
              <a:gd name="T2" fmla="*/ 330200 w 416"/>
              <a:gd name="T3" fmla="*/ 495300 h 432"/>
              <a:gd name="T4" fmla="*/ 635000 w 416"/>
              <a:gd name="T5" fmla="*/ 647700 h 432"/>
              <a:gd name="T6" fmla="*/ 482600 w 416"/>
              <a:gd name="T7" fmla="*/ 266700 h 432"/>
              <a:gd name="T8" fmla="*/ 25400 w 416"/>
              <a:gd name="T9" fmla="*/ 38100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6" h="432">
                <a:moveTo>
                  <a:pt x="16" y="24"/>
                </a:moveTo>
                <a:cubicBezTo>
                  <a:pt x="0" y="48"/>
                  <a:pt x="144" y="248"/>
                  <a:pt x="208" y="312"/>
                </a:cubicBezTo>
                <a:cubicBezTo>
                  <a:pt x="272" y="376"/>
                  <a:pt x="384" y="432"/>
                  <a:pt x="400" y="408"/>
                </a:cubicBezTo>
                <a:cubicBezTo>
                  <a:pt x="416" y="384"/>
                  <a:pt x="368" y="232"/>
                  <a:pt x="304" y="168"/>
                </a:cubicBezTo>
                <a:cubicBezTo>
                  <a:pt x="240" y="104"/>
                  <a:pt x="32" y="0"/>
                  <a:pt x="16" y="24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Freeform 451"/>
          <p:cNvSpPr>
            <a:spLocks/>
          </p:cNvSpPr>
          <p:nvPr/>
        </p:nvSpPr>
        <p:spPr bwMode="auto">
          <a:xfrm>
            <a:off x="5765800" y="3657600"/>
            <a:ext cx="152400" cy="228600"/>
          </a:xfrm>
          <a:custGeom>
            <a:avLst/>
            <a:gdLst>
              <a:gd name="T0" fmla="*/ 76200 w 96"/>
              <a:gd name="T1" fmla="*/ 0 h 144"/>
              <a:gd name="T2" fmla="*/ 0 w 96"/>
              <a:gd name="T3" fmla="*/ 152400 h 144"/>
              <a:gd name="T4" fmla="*/ 76200 w 96"/>
              <a:gd name="T5" fmla="*/ 228600 h 144"/>
              <a:gd name="T6" fmla="*/ 152400 w 96"/>
              <a:gd name="T7" fmla="*/ 152400 h 144"/>
              <a:gd name="T8" fmla="*/ 76200 w 96"/>
              <a:gd name="T9" fmla="*/ 0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" h="144">
                <a:moveTo>
                  <a:pt x="48" y="0"/>
                </a:moveTo>
                <a:cubicBezTo>
                  <a:pt x="32" y="0"/>
                  <a:pt x="0" y="72"/>
                  <a:pt x="0" y="96"/>
                </a:cubicBezTo>
                <a:cubicBezTo>
                  <a:pt x="0" y="120"/>
                  <a:pt x="32" y="144"/>
                  <a:pt x="48" y="144"/>
                </a:cubicBezTo>
                <a:cubicBezTo>
                  <a:pt x="64" y="144"/>
                  <a:pt x="96" y="120"/>
                  <a:pt x="96" y="96"/>
                </a:cubicBezTo>
                <a:cubicBezTo>
                  <a:pt x="96" y="72"/>
                  <a:pt x="64" y="0"/>
                  <a:pt x="48" y="0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452"/>
          <p:cNvSpPr>
            <a:spLocks/>
          </p:cNvSpPr>
          <p:nvPr/>
        </p:nvSpPr>
        <p:spPr bwMode="auto">
          <a:xfrm rot="214580">
            <a:off x="5915025" y="3352800"/>
            <a:ext cx="687388" cy="682625"/>
          </a:xfrm>
          <a:custGeom>
            <a:avLst/>
            <a:gdLst>
              <a:gd name="T0" fmla="*/ 26438 w 416"/>
              <a:gd name="T1" fmla="*/ 656370 h 416"/>
              <a:gd name="T2" fmla="*/ 264380 w 416"/>
              <a:gd name="T3" fmla="*/ 262548 h 416"/>
              <a:gd name="T4" fmla="*/ 660950 w 416"/>
              <a:gd name="T5" fmla="*/ 26255 h 416"/>
              <a:gd name="T6" fmla="*/ 423008 w 416"/>
              <a:gd name="T7" fmla="*/ 420077 h 416"/>
              <a:gd name="T8" fmla="*/ 26438 w 416"/>
              <a:gd name="T9" fmla="*/ 656370 h 4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6" h="416">
                <a:moveTo>
                  <a:pt x="16" y="400"/>
                </a:moveTo>
                <a:cubicBezTo>
                  <a:pt x="0" y="384"/>
                  <a:pt x="96" y="224"/>
                  <a:pt x="160" y="160"/>
                </a:cubicBezTo>
                <a:cubicBezTo>
                  <a:pt x="224" y="96"/>
                  <a:pt x="384" y="0"/>
                  <a:pt x="400" y="16"/>
                </a:cubicBezTo>
                <a:cubicBezTo>
                  <a:pt x="416" y="32"/>
                  <a:pt x="320" y="192"/>
                  <a:pt x="256" y="256"/>
                </a:cubicBezTo>
                <a:cubicBezTo>
                  <a:pt x="192" y="320"/>
                  <a:pt x="32" y="416"/>
                  <a:pt x="16" y="400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Freeform 453"/>
          <p:cNvSpPr>
            <a:spLocks/>
          </p:cNvSpPr>
          <p:nvPr/>
        </p:nvSpPr>
        <p:spPr bwMode="auto">
          <a:xfrm>
            <a:off x="5994400" y="3962400"/>
            <a:ext cx="228600" cy="152400"/>
          </a:xfrm>
          <a:custGeom>
            <a:avLst/>
            <a:gdLst>
              <a:gd name="T0" fmla="*/ 0 w 144"/>
              <a:gd name="T1" fmla="*/ 76200 h 96"/>
              <a:gd name="T2" fmla="*/ 152400 w 144"/>
              <a:gd name="T3" fmla="*/ 0 h 96"/>
              <a:gd name="T4" fmla="*/ 228600 w 144"/>
              <a:gd name="T5" fmla="*/ 76200 h 96"/>
              <a:gd name="T6" fmla="*/ 152400 w 144"/>
              <a:gd name="T7" fmla="*/ 152400 h 96"/>
              <a:gd name="T8" fmla="*/ 0 w 144"/>
              <a:gd name="T9" fmla="*/ 7620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" h="96">
                <a:moveTo>
                  <a:pt x="0" y="48"/>
                </a:moveTo>
                <a:cubicBezTo>
                  <a:pt x="0" y="32"/>
                  <a:pt x="72" y="0"/>
                  <a:pt x="96" y="0"/>
                </a:cubicBezTo>
                <a:cubicBezTo>
                  <a:pt x="120" y="0"/>
                  <a:pt x="144" y="32"/>
                  <a:pt x="144" y="48"/>
                </a:cubicBezTo>
                <a:cubicBezTo>
                  <a:pt x="144" y="64"/>
                  <a:pt x="120" y="96"/>
                  <a:pt x="96" y="96"/>
                </a:cubicBezTo>
                <a:cubicBezTo>
                  <a:pt x="72" y="96"/>
                  <a:pt x="0" y="64"/>
                  <a:pt x="0" y="48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Freeform 454"/>
          <p:cNvSpPr>
            <a:spLocks/>
          </p:cNvSpPr>
          <p:nvPr/>
        </p:nvSpPr>
        <p:spPr bwMode="auto">
          <a:xfrm>
            <a:off x="5918200" y="4114800"/>
            <a:ext cx="660400" cy="685800"/>
          </a:xfrm>
          <a:custGeom>
            <a:avLst/>
            <a:gdLst>
              <a:gd name="T0" fmla="*/ 25400 w 416"/>
              <a:gd name="T1" fmla="*/ 38100 h 432"/>
              <a:gd name="T2" fmla="*/ 330200 w 416"/>
              <a:gd name="T3" fmla="*/ 495300 h 432"/>
              <a:gd name="T4" fmla="*/ 635000 w 416"/>
              <a:gd name="T5" fmla="*/ 647700 h 432"/>
              <a:gd name="T6" fmla="*/ 482600 w 416"/>
              <a:gd name="T7" fmla="*/ 266700 h 432"/>
              <a:gd name="T8" fmla="*/ 25400 w 416"/>
              <a:gd name="T9" fmla="*/ 38100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6" h="432">
                <a:moveTo>
                  <a:pt x="16" y="24"/>
                </a:moveTo>
                <a:cubicBezTo>
                  <a:pt x="0" y="48"/>
                  <a:pt x="144" y="248"/>
                  <a:pt x="208" y="312"/>
                </a:cubicBezTo>
                <a:cubicBezTo>
                  <a:pt x="272" y="376"/>
                  <a:pt x="384" y="432"/>
                  <a:pt x="400" y="408"/>
                </a:cubicBezTo>
                <a:cubicBezTo>
                  <a:pt x="416" y="384"/>
                  <a:pt x="368" y="232"/>
                  <a:pt x="304" y="168"/>
                </a:cubicBezTo>
                <a:cubicBezTo>
                  <a:pt x="240" y="104"/>
                  <a:pt x="32" y="0"/>
                  <a:pt x="16" y="24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Freeform 455"/>
          <p:cNvSpPr>
            <a:spLocks/>
          </p:cNvSpPr>
          <p:nvPr/>
        </p:nvSpPr>
        <p:spPr bwMode="auto">
          <a:xfrm>
            <a:off x="5765800" y="4191000"/>
            <a:ext cx="152400" cy="228600"/>
          </a:xfrm>
          <a:custGeom>
            <a:avLst/>
            <a:gdLst>
              <a:gd name="T0" fmla="*/ 76200 w 96"/>
              <a:gd name="T1" fmla="*/ 0 h 144"/>
              <a:gd name="T2" fmla="*/ 0 w 96"/>
              <a:gd name="T3" fmla="*/ 152400 h 144"/>
              <a:gd name="T4" fmla="*/ 76200 w 96"/>
              <a:gd name="T5" fmla="*/ 228600 h 144"/>
              <a:gd name="T6" fmla="*/ 152400 w 96"/>
              <a:gd name="T7" fmla="*/ 152400 h 144"/>
              <a:gd name="T8" fmla="*/ 76200 w 96"/>
              <a:gd name="T9" fmla="*/ 0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" h="144">
                <a:moveTo>
                  <a:pt x="48" y="0"/>
                </a:moveTo>
                <a:cubicBezTo>
                  <a:pt x="32" y="0"/>
                  <a:pt x="0" y="72"/>
                  <a:pt x="0" y="96"/>
                </a:cubicBezTo>
                <a:cubicBezTo>
                  <a:pt x="0" y="120"/>
                  <a:pt x="32" y="144"/>
                  <a:pt x="48" y="144"/>
                </a:cubicBezTo>
                <a:cubicBezTo>
                  <a:pt x="64" y="144"/>
                  <a:pt x="96" y="120"/>
                  <a:pt x="96" y="96"/>
                </a:cubicBezTo>
                <a:cubicBezTo>
                  <a:pt x="96" y="72"/>
                  <a:pt x="64" y="0"/>
                  <a:pt x="48" y="0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Freeform 456"/>
          <p:cNvSpPr>
            <a:spLocks/>
          </p:cNvSpPr>
          <p:nvPr/>
        </p:nvSpPr>
        <p:spPr bwMode="auto">
          <a:xfrm>
            <a:off x="5080000" y="4114800"/>
            <a:ext cx="685800" cy="685800"/>
          </a:xfrm>
          <a:custGeom>
            <a:avLst/>
            <a:gdLst>
              <a:gd name="T0" fmla="*/ 26377 w 416"/>
              <a:gd name="T1" fmla="*/ 659423 h 416"/>
              <a:gd name="T2" fmla="*/ 263769 w 416"/>
              <a:gd name="T3" fmla="*/ 263769 h 416"/>
              <a:gd name="T4" fmla="*/ 659423 w 416"/>
              <a:gd name="T5" fmla="*/ 26377 h 416"/>
              <a:gd name="T6" fmla="*/ 422031 w 416"/>
              <a:gd name="T7" fmla="*/ 422031 h 416"/>
              <a:gd name="T8" fmla="*/ 26377 w 416"/>
              <a:gd name="T9" fmla="*/ 659423 h 4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6" h="416">
                <a:moveTo>
                  <a:pt x="16" y="400"/>
                </a:moveTo>
                <a:cubicBezTo>
                  <a:pt x="0" y="384"/>
                  <a:pt x="96" y="224"/>
                  <a:pt x="160" y="160"/>
                </a:cubicBezTo>
                <a:cubicBezTo>
                  <a:pt x="224" y="96"/>
                  <a:pt x="384" y="0"/>
                  <a:pt x="400" y="16"/>
                </a:cubicBezTo>
                <a:cubicBezTo>
                  <a:pt x="416" y="32"/>
                  <a:pt x="320" y="192"/>
                  <a:pt x="256" y="256"/>
                </a:cubicBezTo>
                <a:cubicBezTo>
                  <a:pt x="192" y="320"/>
                  <a:pt x="32" y="416"/>
                  <a:pt x="16" y="400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Line 457"/>
          <p:cNvSpPr>
            <a:spLocks noChangeShapeType="1"/>
          </p:cNvSpPr>
          <p:nvPr/>
        </p:nvSpPr>
        <p:spPr bwMode="auto">
          <a:xfrm>
            <a:off x="5080000" y="3352800"/>
            <a:ext cx="1524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Line 458"/>
          <p:cNvSpPr>
            <a:spLocks noChangeShapeType="1"/>
          </p:cNvSpPr>
          <p:nvPr/>
        </p:nvSpPr>
        <p:spPr bwMode="auto">
          <a:xfrm flipH="1">
            <a:off x="5080000" y="3352800"/>
            <a:ext cx="1524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Line 459"/>
          <p:cNvSpPr>
            <a:spLocks noChangeShapeType="1"/>
          </p:cNvSpPr>
          <p:nvPr/>
        </p:nvSpPr>
        <p:spPr bwMode="auto">
          <a:xfrm>
            <a:off x="4673600" y="4114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Line 460"/>
          <p:cNvSpPr>
            <a:spLocks noChangeShapeType="1"/>
          </p:cNvSpPr>
          <p:nvPr/>
        </p:nvSpPr>
        <p:spPr bwMode="auto">
          <a:xfrm>
            <a:off x="5080000" y="4038600"/>
            <a:ext cx="1524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Line 461"/>
          <p:cNvSpPr>
            <a:spLocks noChangeShapeType="1"/>
          </p:cNvSpPr>
          <p:nvPr/>
        </p:nvSpPr>
        <p:spPr bwMode="auto">
          <a:xfrm>
            <a:off x="5918200" y="3352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Line 462"/>
          <p:cNvSpPr>
            <a:spLocks noChangeShapeType="1"/>
          </p:cNvSpPr>
          <p:nvPr/>
        </p:nvSpPr>
        <p:spPr bwMode="auto">
          <a:xfrm>
            <a:off x="5842000" y="3352800"/>
            <a:ext cx="1588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Freeform 463"/>
          <p:cNvSpPr>
            <a:spLocks/>
          </p:cNvSpPr>
          <p:nvPr/>
        </p:nvSpPr>
        <p:spPr bwMode="auto">
          <a:xfrm>
            <a:off x="5461000" y="4495800"/>
            <a:ext cx="762000" cy="304800"/>
          </a:xfrm>
          <a:custGeom>
            <a:avLst/>
            <a:gdLst>
              <a:gd name="T0" fmla="*/ 76200 w 480"/>
              <a:gd name="T1" fmla="*/ 304800 h 192"/>
              <a:gd name="T2" fmla="*/ 381000 w 480"/>
              <a:gd name="T3" fmla="*/ 76200 h 192"/>
              <a:gd name="T4" fmla="*/ 685800 w 480"/>
              <a:gd name="T5" fmla="*/ 304800 h 192"/>
              <a:gd name="T6" fmla="*/ 762000 w 480"/>
              <a:gd name="T7" fmla="*/ 304800 h 192"/>
              <a:gd name="T8" fmla="*/ 381000 w 480"/>
              <a:gd name="T9" fmla="*/ 0 h 192"/>
              <a:gd name="T10" fmla="*/ 0 w 480"/>
              <a:gd name="T11" fmla="*/ 304800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0" h="192">
                <a:moveTo>
                  <a:pt x="48" y="192"/>
                </a:moveTo>
                <a:lnTo>
                  <a:pt x="240" y="48"/>
                </a:lnTo>
                <a:lnTo>
                  <a:pt x="432" y="192"/>
                </a:lnTo>
                <a:lnTo>
                  <a:pt x="480" y="192"/>
                </a:lnTo>
                <a:lnTo>
                  <a:pt x="240" y="0"/>
                </a:lnTo>
                <a:lnTo>
                  <a:pt x="0" y="192"/>
                </a:lnTo>
              </a:path>
            </a:pathLst>
          </a:custGeom>
          <a:noFill/>
          <a:ln w="952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Freeform 464"/>
          <p:cNvSpPr>
            <a:spLocks/>
          </p:cNvSpPr>
          <p:nvPr/>
        </p:nvSpPr>
        <p:spPr bwMode="auto">
          <a:xfrm rot="5400000">
            <a:off x="4445000" y="3886200"/>
            <a:ext cx="762000" cy="304800"/>
          </a:xfrm>
          <a:custGeom>
            <a:avLst/>
            <a:gdLst>
              <a:gd name="T0" fmla="*/ 76200 w 480"/>
              <a:gd name="T1" fmla="*/ 304800 h 192"/>
              <a:gd name="T2" fmla="*/ 381000 w 480"/>
              <a:gd name="T3" fmla="*/ 76200 h 192"/>
              <a:gd name="T4" fmla="*/ 685800 w 480"/>
              <a:gd name="T5" fmla="*/ 304800 h 192"/>
              <a:gd name="T6" fmla="*/ 762000 w 480"/>
              <a:gd name="T7" fmla="*/ 304800 h 192"/>
              <a:gd name="T8" fmla="*/ 381000 w 480"/>
              <a:gd name="T9" fmla="*/ 0 h 192"/>
              <a:gd name="T10" fmla="*/ 0 w 480"/>
              <a:gd name="T11" fmla="*/ 304800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0" h="192">
                <a:moveTo>
                  <a:pt x="48" y="192"/>
                </a:moveTo>
                <a:lnTo>
                  <a:pt x="240" y="48"/>
                </a:lnTo>
                <a:lnTo>
                  <a:pt x="432" y="192"/>
                </a:lnTo>
                <a:lnTo>
                  <a:pt x="480" y="192"/>
                </a:lnTo>
                <a:lnTo>
                  <a:pt x="240" y="0"/>
                </a:lnTo>
                <a:lnTo>
                  <a:pt x="0" y="192"/>
                </a:lnTo>
              </a:path>
            </a:pathLst>
          </a:custGeom>
          <a:noFill/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Freeform 465"/>
          <p:cNvSpPr>
            <a:spLocks/>
          </p:cNvSpPr>
          <p:nvPr/>
        </p:nvSpPr>
        <p:spPr bwMode="auto">
          <a:xfrm rot="16200000">
            <a:off x="6070600" y="3886200"/>
            <a:ext cx="762000" cy="304800"/>
          </a:xfrm>
          <a:custGeom>
            <a:avLst/>
            <a:gdLst>
              <a:gd name="T0" fmla="*/ 76200 w 480"/>
              <a:gd name="T1" fmla="*/ 304800 h 192"/>
              <a:gd name="T2" fmla="*/ 381000 w 480"/>
              <a:gd name="T3" fmla="*/ 76200 h 192"/>
              <a:gd name="T4" fmla="*/ 685800 w 480"/>
              <a:gd name="T5" fmla="*/ 304800 h 192"/>
              <a:gd name="T6" fmla="*/ 762000 w 480"/>
              <a:gd name="T7" fmla="*/ 304800 h 192"/>
              <a:gd name="T8" fmla="*/ 381000 w 480"/>
              <a:gd name="T9" fmla="*/ 0 h 192"/>
              <a:gd name="T10" fmla="*/ 0 w 480"/>
              <a:gd name="T11" fmla="*/ 304800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0" h="192">
                <a:moveTo>
                  <a:pt x="48" y="192"/>
                </a:moveTo>
                <a:lnTo>
                  <a:pt x="240" y="48"/>
                </a:lnTo>
                <a:lnTo>
                  <a:pt x="432" y="192"/>
                </a:lnTo>
                <a:lnTo>
                  <a:pt x="480" y="192"/>
                </a:lnTo>
                <a:lnTo>
                  <a:pt x="240" y="0"/>
                </a:lnTo>
                <a:lnTo>
                  <a:pt x="0" y="192"/>
                </a:lnTo>
              </a:path>
            </a:pathLst>
          </a:custGeom>
          <a:noFill/>
          <a:ln w="952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Freeform 466"/>
          <p:cNvSpPr>
            <a:spLocks/>
          </p:cNvSpPr>
          <p:nvPr/>
        </p:nvSpPr>
        <p:spPr bwMode="auto">
          <a:xfrm rot="10800000">
            <a:off x="5461000" y="3352800"/>
            <a:ext cx="762000" cy="304800"/>
          </a:xfrm>
          <a:custGeom>
            <a:avLst/>
            <a:gdLst>
              <a:gd name="T0" fmla="*/ 76200 w 480"/>
              <a:gd name="T1" fmla="*/ 304800 h 192"/>
              <a:gd name="T2" fmla="*/ 381000 w 480"/>
              <a:gd name="T3" fmla="*/ 76200 h 192"/>
              <a:gd name="T4" fmla="*/ 685800 w 480"/>
              <a:gd name="T5" fmla="*/ 304800 h 192"/>
              <a:gd name="T6" fmla="*/ 762000 w 480"/>
              <a:gd name="T7" fmla="*/ 304800 h 192"/>
              <a:gd name="T8" fmla="*/ 381000 w 480"/>
              <a:gd name="T9" fmla="*/ 0 h 192"/>
              <a:gd name="T10" fmla="*/ 0 w 480"/>
              <a:gd name="T11" fmla="*/ 304800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0" h="192">
                <a:moveTo>
                  <a:pt x="48" y="192"/>
                </a:moveTo>
                <a:lnTo>
                  <a:pt x="240" y="48"/>
                </a:lnTo>
                <a:lnTo>
                  <a:pt x="432" y="192"/>
                </a:lnTo>
                <a:lnTo>
                  <a:pt x="480" y="192"/>
                </a:lnTo>
                <a:lnTo>
                  <a:pt x="240" y="0"/>
                </a:lnTo>
                <a:lnTo>
                  <a:pt x="0" y="192"/>
                </a:lnTo>
              </a:path>
            </a:pathLst>
          </a:custGeom>
          <a:noFill/>
          <a:ln w="952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Oval 467"/>
          <p:cNvSpPr>
            <a:spLocks noChangeArrowheads="1"/>
          </p:cNvSpPr>
          <p:nvPr/>
        </p:nvSpPr>
        <p:spPr bwMode="auto">
          <a:xfrm>
            <a:off x="5689600" y="3886200"/>
            <a:ext cx="304800" cy="3048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6" name="Rectangle 468"/>
          <p:cNvSpPr>
            <a:spLocks noChangeArrowheads="1"/>
          </p:cNvSpPr>
          <p:nvPr/>
        </p:nvSpPr>
        <p:spPr bwMode="auto">
          <a:xfrm>
            <a:off x="3556000" y="3365500"/>
            <a:ext cx="1524000" cy="14478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7" name="AutoShape 469"/>
          <p:cNvSpPr>
            <a:spLocks noChangeArrowheads="1"/>
          </p:cNvSpPr>
          <p:nvPr/>
        </p:nvSpPr>
        <p:spPr bwMode="auto">
          <a:xfrm rot="10800000">
            <a:off x="4089400" y="4127500"/>
            <a:ext cx="457200" cy="457200"/>
          </a:xfrm>
          <a:custGeom>
            <a:avLst/>
            <a:gdLst>
              <a:gd name="T0" fmla="*/ 229870 w 21600"/>
              <a:gd name="T1" fmla="*/ 46292 h 21600"/>
              <a:gd name="T2" fmla="*/ 61976 w 21600"/>
              <a:gd name="T3" fmla="*/ 228600 h 21600"/>
              <a:gd name="T4" fmla="*/ 229870 w 21600"/>
              <a:gd name="T5" fmla="*/ 457200 h 21600"/>
              <a:gd name="T6" fmla="*/ 395224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AutoShape 470"/>
          <p:cNvSpPr>
            <a:spLocks noChangeArrowheads="1"/>
          </p:cNvSpPr>
          <p:nvPr/>
        </p:nvSpPr>
        <p:spPr bwMode="auto">
          <a:xfrm rot="5400000">
            <a:off x="4394200" y="3822700"/>
            <a:ext cx="457200" cy="457200"/>
          </a:xfrm>
          <a:custGeom>
            <a:avLst/>
            <a:gdLst>
              <a:gd name="T0" fmla="*/ 229870 w 21600"/>
              <a:gd name="T1" fmla="*/ 46292 h 21600"/>
              <a:gd name="T2" fmla="*/ 61976 w 21600"/>
              <a:gd name="T3" fmla="*/ 228600 h 21600"/>
              <a:gd name="T4" fmla="*/ 229870 w 21600"/>
              <a:gd name="T5" fmla="*/ 457200 h 21600"/>
              <a:gd name="T6" fmla="*/ 395224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AutoShape 471"/>
          <p:cNvSpPr>
            <a:spLocks noChangeArrowheads="1"/>
          </p:cNvSpPr>
          <p:nvPr/>
        </p:nvSpPr>
        <p:spPr bwMode="auto">
          <a:xfrm>
            <a:off x="4089400" y="3517900"/>
            <a:ext cx="457200" cy="457200"/>
          </a:xfrm>
          <a:custGeom>
            <a:avLst/>
            <a:gdLst>
              <a:gd name="T0" fmla="*/ 229870 w 21600"/>
              <a:gd name="T1" fmla="*/ 46292 h 21600"/>
              <a:gd name="T2" fmla="*/ 61976 w 21600"/>
              <a:gd name="T3" fmla="*/ 228600 h 21600"/>
              <a:gd name="T4" fmla="*/ 229870 w 21600"/>
              <a:gd name="T5" fmla="*/ 457200 h 21600"/>
              <a:gd name="T6" fmla="*/ 395224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AutoShape 472"/>
          <p:cNvSpPr>
            <a:spLocks noChangeArrowheads="1"/>
          </p:cNvSpPr>
          <p:nvPr/>
        </p:nvSpPr>
        <p:spPr bwMode="auto">
          <a:xfrm rot="16200000">
            <a:off x="3784600" y="3822700"/>
            <a:ext cx="457200" cy="457200"/>
          </a:xfrm>
          <a:custGeom>
            <a:avLst/>
            <a:gdLst>
              <a:gd name="T0" fmla="*/ 229870 w 21600"/>
              <a:gd name="T1" fmla="*/ 46292 h 21600"/>
              <a:gd name="T2" fmla="*/ 61976 w 21600"/>
              <a:gd name="T3" fmla="*/ 228600 h 21600"/>
              <a:gd name="T4" fmla="*/ 229870 w 21600"/>
              <a:gd name="T5" fmla="*/ 457200 h 21600"/>
              <a:gd name="T6" fmla="*/ 395224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" name="Oval 473"/>
          <p:cNvSpPr>
            <a:spLocks noChangeArrowheads="1"/>
          </p:cNvSpPr>
          <p:nvPr/>
        </p:nvSpPr>
        <p:spPr bwMode="auto">
          <a:xfrm>
            <a:off x="4165600" y="38989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2" name="Freeform 474"/>
          <p:cNvSpPr>
            <a:spLocks/>
          </p:cNvSpPr>
          <p:nvPr/>
        </p:nvSpPr>
        <p:spPr bwMode="auto">
          <a:xfrm>
            <a:off x="4241800" y="4203700"/>
            <a:ext cx="152400" cy="304800"/>
          </a:xfrm>
          <a:custGeom>
            <a:avLst/>
            <a:gdLst>
              <a:gd name="T0" fmla="*/ 76200 w 96"/>
              <a:gd name="T1" fmla="*/ 304800 h 192"/>
              <a:gd name="T2" fmla="*/ 0 w 96"/>
              <a:gd name="T3" fmla="*/ 152400 h 192"/>
              <a:gd name="T4" fmla="*/ 76200 w 96"/>
              <a:gd name="T5" fmla="*/ 0 h 192"/>
              <a:gd name="T6" fmla="*/ 152400 w 96"/>
              <a:gd name="T7" fmla="*/ 152400 h 192"/>
              <a:gd name="T8" fmla="*/ 76200 w 96"/>
              <a:gd name="T9" fmla="*/ 3048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" h="192">
                <a:moveTo>
                  <a:pt x="48" y="192"/>
                </a:moveTo>
                <a:cubicBezTo>
                  <a:pt x="32" y="192"/>
                  <a:pt x="0" y="128"/>
                  <a:pt x="0" y="96"/>
                </a:cubicBezTo>
                <a:cubicBezTo>
                  <a:pt x="0" y="64"/>
                  <a:pt x="32" y="0"/>
                  <a:pt x="48" y="0"/>
                </a:cubicBezTo>
                <a:cubicBezTo>
                  <a:pt x="64" y="0"/>
                  <a:pt x="96" y="64"/>
                  <a:pt x="96" y="96"/>
                </a:cubicBezTo>
                <a:cubicBezTo>
                  <a:pt x="96" y="128"/>
                  <a:pt x="64" y="192"/>
                  <a:pt x="48" y="192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Freeform 475"/>
          <p:cNvSpPr>
            <a:spLocks/>
          </p:cNvSpPr>
          <p:nvPr/>
        </p:nvSpPr>
        <p:spPr bwMode="auto">
          <a:xfrm>
            <a:off x="4470400" y="3975100"/>
            <a:ext cx="304800" cy="152400"/>
          </a:xfrm>
          <a:custGeom>
            <a:avLst/>
            <a:gdLst>
              <a:gd name="T0" fmla="*/ 304800 w 192"/>
              <a:gd name="T1" fmla="*/ 76200 h 96"/>
              <a:gd name="T2" fmla="*/ 152400 w 192"/>
              <a:gd name="T3" fmla="*/ 0 h 96"/>
              <a:gd name="T4" fmla="*/ 0 w 192"/>
              <a:gd name="T5" fmla="*/ 76200 h 96"/>
              <a:gd name="T6" fmla="*/ 152400 w 192"/>
              <a:gd name="T7" fmla="*/ 152400 h 96"/>
              <a:gd name="T8" fmla="*/ 304800 w 192"/>
              <a:gd name="T9" fmla="*/ 7620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2" h="96">
                <a:moveTo>
                  <a:pt x="192" y="48"/>
                </a:moveTo>
                <a:cubicBezTo>
                  <a:pt x="192" y="32"/>
                  <a:pt x="128" y="0"/>
                  <a:pt x="96" y="0"/>
                </a:cubicBezTo>
                <a:cubicBezTo>
                  <a:pt x="64" y="0"/>
                  <a:pt x="0" y="32"/>
                  <a:pt x="0" y="48"/>
                </a:cubicBezTo>
                <a:cubicBezTo>
                  <a:pt x="0" y="64"/>
                  <a:pt x="64" y="96"/>
                  <a:pt x="96" y="96"/>
                </a:cubicBezTo>
                <a:cubicBezTo>
                  <a:pt x="128" y="96"/>
                  <a:pt x="192" y="64"/>
                  <a:pt x="192" y="48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" name="Freeform 476"/>
          <p:cNvSpPr>
            <a:spLocks/>
          </p:cNvSpPr>
          <p:nvPr/>
        </p:nvSpPr>
        <p:spPr bwMode="auto">
          <a:xfrm>
            <a:off x="4241800" y="3594100"/>
            <a:ext cx="152400" cy="304800"/>
          </a:xfrm>
          <a:custGeom>
            <a:avLst/>
            <a:gdLst>
              <a:gd name="T0" fmla="*/ 76200 w 96"/>
              <a:gd name="T1" fmla="*/ 304800 h 192"/>
              <a:gd name="T2" fmla="*/ 0 w 96"/>
              <a:gd name="T3" fmla="*/ 152400 h 192"/>
              <a:gd name="T4" fmla="*/ 76200 w 96"/>
              <a:gd name="T5" fmla="*/ 0 h 192"/>
              <a:gd name="T6" fmla="*/ 152400 w 96"/>
              <a:gd name="T7" fmla="*/ 152400 h 192"/>
              <a:gd name="T8" fmla="*/ 76200 w 96"/>
              <a:gd name="T9" fmla="*/ 3048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" h="192">
                <a:moveTo>
                  <a:pt x="48" y="192"/>
                </a:moveTo>
                <a:cubicBezTo>
                  <a:pt x="32" y="192"/>
                  <a:pt x="0" y="128"/>
                  <a:pt x="0" y="96"/>
                </a:cubicBezTo>
                <a:cubicBezTo>
                  <a:pt x="0" y="64"/>
                  <a:pt x="32" y="0"/>
                  <a:pt x="48" y="0"/>
                </a:cubicBezTo>
                <a:cubicBezTo>
                  <a:pt x="64" y="0"/>
                  <a:pt x="96" y="64"/>
                  <a:pt x="96" y="96"/>
                </a:cubicBezTo>
                <a:cubicBezTo>
                  <a:pt x="96" y="128"/>
                  <a:pt x="64" y="192"/>
                  <a:pt x="48" y="192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" name="Freeform 477"/>
          <p:cNvSpPr>
            <a:spLocks/>
          </p:cNvSpPr>
          <p:nvPr/>
        </p:nvSpPr>
        <p:spPr bwMode="auto">
          <a:xfrm>
            <a:off x="3860800" y="3975100"/>
            <a:ext cx="304800" cy="152400"/>
          </a:xfrm>
          <a:custGeom>
            <a:avLst/>
            <a:gdLst>
              <a:gd name="T0" fmla="*/ 304800 w 192"/>
              <a:gd name="T1" fmla="*/ 76200 h 96"/>
              <a:gd name="T2" fmla="*/ 152400 w 192"/>
              <a:gd name="T3" fmla="*/ 0 h 96"/>
              <a:gd name="T4" fmla="*/ 0 w 192"/>
              <a:gd name="T5" fmla="*/ 76200 h 96"/>
              <a:gd name="T6" fmla="*/ 152400 w 192"/>
              <a:gd name="T7" fmla="*/ 152400 h 96"/>
              <a:gd name="T8" fmla="*/ 304800 w 192"/>
              <a:gd name="T9" fmla="*/ 7620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2" h="96">
                <a:moveTo>
                  <a:pt x="192" y="48"/>
                </a:moveTo>
                <a:cubicBezTo>
                  <a:pt x="192" y="32"/>
                  <a:pt x="128" y="0"/>
                  <a:pt x="96" y="0"/>
                </a:cubicBezTo>
                <a:cubicBezTo>
                  <a:pt x="64" y="0"/>
                  <a:pt x="0" y="32"/>
                  <a:pt x="0" y="48"/>
                </a:cubicBezTo>
                <a:cubicBezTo>
                  <a:pt x="0" y="64"/>
                  <a:pt x="64" y="96"/>
                  <a:pt x="96" y="96"/>
                </a:cubicBezTo>
                <a:cubicBezTo>
                  <a:pt x="128" y="96"/>
                  <a:pt x="192" y="64"/>
                  <a:pt x="192" y="48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" name="Freeform 478"/>
          <p:cNvSpPr>
            <a:spLocks/>
          </p:cNvSpPr>
          <p:nvPr/>
        </p:nvSpPr>
        <p:spPr bwMode="auto">
          <a:xfrm>
            <a:off x="3530600" y="3340100"/>
            <a:ext cx="355600" cy="355600"/>
          </a:xfrm>
          <a:custGeom>
            <a:avLst/>
            <a:gdLst>
              <a:gd name="T0" fmla="*/ 25400 w 224"/>
              <a:gd name="T1" fmla="*/ 25400 h 224"/>
              <a:gd name="T2" fmla="*/ 101600 w 224"/>
              <a:gd name="T3" fmla="*/ 254000 h 224"/>
              <a:gd name="T4" fmla="*/ 330200 w 224"/>
              <a:gd name="T5" fmla="*/ 330200 h 224"/>
              <a:gd name="T6" fmla="*/ 254000 w 224"/>
              <a:gd name="T7" fmla="*/ 101600 h 224"/>
              <a:gd name="T8" fmla="*/ 25400 w 224"/>
              <a:gd name="T9" fmla="*/ 25400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4" h="224">
                <a:moveTo>
                  <a:pt x="16" y="16"/>
                </a:moveTo>
                <a:cubicBezTo>
                  <a:pt x="0" y="32"/>
                  <a:pt x="32" y="128"/>
                  <a:pt x="64" y="160"/>
                </a:cubicBezTo>
                <a:cubicBezTo>
                  <a:pt x="96" y="192"/>
                  <a:pt x="192" y="224"/>
                  <a:pt x="208" y="208"/>
                </a:cubicBezTo>
                <a:cubicBezTo>
                  <a:pt x="224" y="192"/>
                  <a:pt x="192" y="96"/>
                  <a:pt x="160" y="64"/>
                </a:cubicBezTo>
                <a:cubicBezTo>
                  <a:pt x="128" y="32"/>
                  <a:pt x="32" y="0"/>
                  <a:pt x="16" y="16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" name="Freeform 479"/>
          <p:cNvSpPr>
            <a:spLocks/>
          </p:cNvSpPr>
          <p:nvPr/>
        </p:nvSpPr>
        <p:spPr bwMode="auto">
          <a:xfrm>
            <a:off x="3530600" y="4483100"/>
            <a:ext cx="355600" cy="355600"/>
          </a:xfrm>
          <a:custGeom>
            <a:avLst/>
            <a:gdLst>
              <a:gd name="T0" fmla="*/ 25400 w 224"/>
              <a:gd name="T1" fmla="*/ 330200 h 224"/>
              <a:gd name="T2" fmla="*/ 101600 w 224"/>
              <a:gd name="T3" fmla="*/ 101600 h 224"/>
              <a:gd name="T4" fmla="*/ 330200 w 224"/>
              <a:gd name="T5" fmla="*/ 25400 h 224"/>
              <a:gd name="T6" fmla="*/ 254000 w 224"/>
              <a:gd name="T7" fmla="*/ 254000 h 224"/>
              <a:gd name="T8" fmla="*/ 25400 w 224"/>
              <a:gd name="T9" fmla="*/ 330200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4" h="224">
                <a:moveTo>
                  <a:pt x="16" y="208"/>
                </a:moveTo>
                <a:cubicBezTo>
                  <a:pt x="0" y="192"/>
                  <a:pt x="32" y="96"/>
                  <a:pt x="64" y="64"/>
                </a:cubicBezTo>
                <a:cubicBezTo>
                  <a:pt x="96" y="32"/>
                  <a:pt x="192" y="0"/>
                  <a:pt x="208" y="16"/>
                </a:cubicBezTo>
                <a:cubicBezTo>
                  <a:pt x="224" y="32"/>
                  <a:pt x="192" y="128"/>
                  <a:pt x="160" y="160"/>
                </a:cubicBezTo>
                <a:cubicBezTo>
                  <a:pt x="128" y="192"/>
                  <a:pt x="32" y="224"/>
                  <a:pt x="16" y="208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" name="Freeform 480"/>
          <p:cNvSpPr>
            <a:spLocks/>
          </p:cNvSpPr>
          <p:nvPr/>
        </p:nvSpPr>
        <p:spPr bwMode="auto">
          <a:xfrm>
            <a:off x="4699000" y="3365500"/>
            <a:ext cx="355600" cy="355600"/>
          </a:xfrm>
          <a:custGeom>
            <a:avLst/>
            <a:gdLst>
              <a:gd name="T0" fmla="*/ 25400 w 224"/>
              <a:gd name="T1" fmla="*/ 330200 h 224"/>
              <a:gd name="T2" fmla="*/ 101600 w 224"/>
              <a:gd name="T3" fmla="*/ 101600 h 224"/>
              <a:gd name="T4" fmla="*/ 330200 w 224"/>
              <a:gd name="T5" fmla="*/ 25400 h 224"/>
              <a:gd name="T6" fmla="*/ 254000 w 224"/>
              <a:gd name="T7" fmla="*/ 254000 h 224"/>
              <a:gd name="T8" fmla="*/ 25400 w 224"/>
              <a:gd name="T9" fmla="*/ 330200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4" h="224">
                <a:moveTo>
                  <a:pt x="16" y="208"/>
                </a:moveTo>
                <a:cubicBezTo>
                  <a:pt x="0" y="192"/>
                  <a:pt x="32" y="96"/>
                  <a:pt x="64" y="64"/>
                </a:cubicBezTo>
                <a:cubicBezTo>
                  <a:pt x="96" y="32"/>
                  <a:pt x="192" y="0"/>
                  <a:pt x="208" y="16"/>
                </a:cubicBezTo>
                <a:cubicBezTo>
                  <a:pt x="224" y="32"/>
                  <a:pt x="192" y="128"/>
                  <a:pt x="160" y="160"/>
                </a:cubicBezTo>
                <a:cubicBezTo>
                  <a:pt x="128" y="192"/>
                  <a:pt x="32" y="224"/>
                  <a:pt x="16" y="208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" name="Freeform 481"/>
          <p:cNvSpPr>
            <a:spLocks/>
          </p:cNvSpPr>
          <p:nvPr/>
        </p:nvSpPr>
        <p:spPr bwMode="auto">
          <a:xfrm>
            <a:off x="4699000" y="4432300"/>
            <a:ext cx="355600" cy="355600"/>
          </a:xfrm>
          <a:custGeom>
            <a:avLst/>
            <a:gdLst>
              <a:gd name="T0" fmla="*/ 25400 w 224"/>
              <a:gd name="T1" fmla="*/ 25400 h 224"/>
              <a:gd name="T2" fmla="*/ 101600 w 224"/>
              <a:gd name="T3" fmla="*/ 254000 h 224"/>
              <a:gd name="T4" fmla="*/ 330200 w 224"/>
              <a:gd name="T5" fmla="*/ 330200 h 224"/>
              <a:gd name="T6" fmla="*/ 254000 w 224"/>
              <a:gd name="T7" fmla="*/ 101600 h 224"/>
              <a:gd name="T8" fmla="*/ 25400 w 224"/>
              <a:gd name="T9" fmla="*/ 25400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4" h="224">
                <a:moveTo>
                  <a:pt x="16" y="16"/>
                </a:moveTo>
                <a:cubicBezTo>
                  <a:pt x="0" y="32"/>
                  <a:pt x="32" y="128"/>
                  <a:pt x="64" y="160"/>
                </a:cubicBezTo>
                <a:cubicBezTo>
                  <a:pt x="96" y="192"/>
                  <a:pt x="192" y="224"/>
                  <a:pt x="208" y="208"/>
                </a:cubicBezTo>
                <a:cubicBezTo>
                  <a:pt x="224" y="192"/>
                  <a:pt x="192" y="96"/>
                  <a:pt x="160" y="64"/>
                </a:cubicBezTo>
                <a:cubicBezTo>
                  <a:pt x="128" y="32"/>
                  <a:pt x="32" y="0"/>
                  <a:pt x="16" y="16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" name="Line 482"/>
          <p:cNvSpPr>
            <a:spLocks noChangeShapeType="1"/>
          </p:cNvSpPr>
          <p:nvPr/>
        </p:nvSpPr>
        <p:spPr bwMode="auto">
          <a:xfrm>
            <a:off x="3556000" y="3365500"/>
            <a:ext cx="1524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" name="Line 483"/>
          <p:cNvSpPr>
            <a:spLocks noChangeShapeType="1"/>
          </p:cNvSpPr>
          <p:nvPr/>
        </p:nvSpPr>
        <p:spPr bwMode="auto">
          <a:xfrm flipH="1">
            <a:off x="3556000" y="3365500"/>
            <a:ext cx="1524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" name="Line 484"/>
          <p:cNvSpPr>
            <a:spLocks noChangeShapeType="1"/>
          </p:cNvSpPr>
          <p:nvPr/>
        </p:nvSpPr>
        <p:spPr bwMode="auto">
          <a:xfrm>
            <a:off x="3556000" y="41275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" name="Line 485"/>
          <p:cNvSpPr>
            <a:spLocks noChangeShapeType="1"/>
          </p:cNvSpPr>
          <p:nvPr/>
        </p:nvSpPr>
        <p:spPr bwMode="auto">
          <a:xfrm>
            <a:off x="3556000" y="4051300"/>
            <a:ext cx="1524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" name="Line 486"/>
          <p:cNvSpPr>
            <a:spLocks noChangeShapeType="1"/>
          </p:cNvSpPr>
          <p:nvPr/>
        </p:nvSpPr>
        <p:spPr bwMode="auto">
          <a:xfrm>
            <a:off x="4394200" y="33655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" name="Line 487"/>
          <p:cNvSpPr>
            <a:spLocks noChangeShapeType="1"/>
          </p:cNvSpPr>
          <p:nvPr/>
        </p:nvSpPr>
        <p:spPr bwMode="auto">
          <a:xfrm>
            <a:off x="4318000" y="3365500"/>
            <a:ext cx="1588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" name="Oval 488"/>
          <p:cNvSpPr>
            <a:spLocks noChangeArrowheads="1"/>
          </p:cNvSpPr>
          <p:nvPr/>
        </p:nvSpPr>
        <p:spPr bwMode="auto">
          <a:xfrm>
            <a:off x="4165600" y="3924300"/>
            <a:ext cx="304800" cy="3048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7" name="Freeform 489"/>
          <p:cNvSpPr>
            <a:spLocks/>
          </p:cNvSpPr>
          <p:nvPr/>
        </p:nvSpPr>
        <p:spPr bwMode="auto">
          <a:xfrm rot="5221470">
            <a:off x="4851400" y="3924300"/>
            <a:ext cx="762000" cy="304800"/>
          </a:xfrm>
          <a:custGeom>
            <a:avLst/>
            <a:gdLst>
              <a:gd name="T0" fmla="*/ 76200 w 480"/>
              <a:gd name="T1" fmla="*/ 304800 h 192"/>
              <a:gd name="T2" fmla="*/ 381000 w 480"/>
              <a:gd name="T3" fmla="*/ 76200 h 192"/>
              <a:gd name="T4" fmla="*/ 685800 w 480"/>
              <a:gd name="T5" fmla="*/ 304800 h 192"/>
              <a:gd name="T6" fmla="*/ 762000 w 480"/>
              <a:gd name="T7" fmla="*/ 304800 h 192"/>
              <a:gd name="T8" fmla="*/ 381000 w 480"/>
              <a:gd name="T9" fmla="*/ 0 h 192"/>
              <a:gd name="T10" fmla="*/ 0 w 480"/>
              <a:gd name="T11" fmla="*/ 304800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0" h="192">
                <a:moveTo>
                  <a:pt x="48" y="192"/>
                </a:moveTo>
                <a:lnTo>
                  <a:pt x="240" y="48"/>
                </a:lnTo>
                <a:lnTo>
                  <a:pt x="432" y="192"/>
                </a:lnTo>
                <a:lnTo>
                  <a:pt x="480" y="192"/>
                </a:lnTo>
                <a:lnTo>
                  <a:pt x="240" y="0"/>
                </a:lnTo>
                <a:lnTo>
                  <a:pt x="0" y="192"/>
                </a:lnTo>
              </a:path>
            </a:pathLst>
          </a:custGeom>
          <a:noFill/>
          <a:ln w="952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" name="Line 490"/>
          <p:cNvSpPr>
            <a:spLocks noChangeShapeType="1"/>
          </p:cNvSpPr>
          <p:nvPr/>
        </p:nvSpPr>
        <p:spPr bwMode="auto">
          <a:xfrm>
            <a:off x="7721600" y="4089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" name="Freeform 491"/>
          <p:cNvSpPr>
            <a:spLocks/>
          </p:cNvSpPr>
          <p:nvPr/>
        </p:nvSpPr>
        <p:spPr bwMode="auto">
          <a:xfrm rot="5400000">
            <a:off x="7493000" y="3860800"/>
            <a:ext cx="762000" cy="304800"/>
          </a:xfrm>
          <a:custGeom>
            <a:avLst/>
            <a:gdLst>
              <a:gd name="T0" fmla="*/ 76200 w 480"/>
              <a:gd name="T1" fmla="*/ 304800 h 192"/>
              <a:gd name="T2" fmla="*/ 381000 w 480"/>
              <a:gd name="T3" fmla="*/ 76200 h 192"/>
              <a:gd name="T4" fmla="*/ 685800 w 480"/>
              <a:gd name="T5" fmla="*/ 304800 h 192"/>
              <a:gd name="T6" fmla="*/ 762000 w 480"/>
              <a:gd name="T7" fmla="*/ 304800 h 192"/>
              <a:gd name="T8" fmla="*/ 381000 w 480"/>
              <a:gd name="T9" fmla="*/ 0 h 192"/>
              <a:gd name="T10" fmla="*/ 0 w 480"/>
              <a:gd name="T11" fmla="*/ 304800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0" h="192">
                <a:moveTo>
                  <a:pt x="48" y="192"/>
                </a:moveTo>
                <a:lnTo>
                  <a:pt x="240" y="48"/>
                </a:lnTo>
                <a:lnTo>
                  <a:pt x="432" y="192"/>
                </a:lnTo>
                <a:lnTo>
                  <a:pt x="480" y="192"/>
                </a:lnTo>
                <a:lnTo>
                  <a:pt x="240" y="0"/>
                </a:lnTo>
                <a:lnTo>
                  <a:pt x="0" y="192"/>
                </a:lnTo>
              </a:path>
            </a:pathLst>
          </a:custGeom>
          <a:noFill/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" name="Rectangle 492"/>
          <p:cNvSpPr>
            <a:spLocks noChangeArrowheads="1"/>
          </p:cNvSpPr>
          <p:nvPr/>
        </p:nvSpPr>
        <p:spPr bwMode="auto">
          <a:xfrm>
            <a:off x="6604000" y="3340100"/>
            <a:ext cx="1524000" cy="14478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1" name="AutoShape 493"/>
          <p:cNvSpPr>
            <a:spLocks noChangeArrowheads="1"/>
          </p:cNvSpPr>
          <p:nvPr/>
        </p:nvSpPr>
        <p:spPr bwMode="auto">
          <a:xfrm rot="10800000">
            <a:off x="7137400" y="4102100"/>
            <a:ext cx="457200" cy="457200"/>
          </a:xfrm>
          <a:custGeom>
            <a:avLst/>
            <a:gdLst>
              <a:gd name="T0" fmla="*/ 229870 w 21600"/>
              <a:gd name="T1" fmla="*/ 46292 h 21600"/>
              <a:gd name="T2" fmla="*/ 61976 w 21600"/>
              <a:gd name="T3" fmla="*/ 228600 h 21600"/>
              <a:gd name="T4" fmla="*/ 229870 w 21600"/>
              <a:gd name="T5" fmla="*/ 457200 h 21600"/>
              <a:gd name="T6" fmla="*/ 395224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AutoShape 494"/>
          <p:cNvSpPr>
            <a:spLocks noChangeArrowheads="1"/>
          </p:cNvSpPr>
          <p:nvPr/>
        </p:nvSpPr>
        <p:spPr bwMode="auto">
          <a:xfrm rot="5400000">
            <a:off x="7442200" y="3797300"/>
            <a:ext cx="457200" cy="457200"/>
          </a:xfrm>
          <a:custGeom>
            <a:avLst/>
            <a:gdLst>
              <a:gd name="T0" fmla="*/ 229870 w 21600"/>
              <a:gd name="T1" fmla="*/ 46292 h 21600"/>
              <a:gd name="T2" fmla="*/ 61976 w 21600"/>
              <a:gd name="T3" fmla="*/ 228600 h 21600"/>
              <a:gd name="T4" fmla="*/ 229870 w 21600"/>
              <a:gd name="T5" fmla="*/ 457200 h 21600"/>
              <a:gd name="T6" fmla="*/ 395224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AutoShape 495"/>
          <p:cNvSpPr>
            <a:spLocks noChangeArrowheads="1"/>
          </p:cNvSpPr>
          <p:nvPr/>
        </p:nvSpPr>
        <p:spPr bwMode="auto">
          <a:xfrm>
            <a:off x="7137400" y="3492500"/>
            <a:ext cx="457200" cy="457200"/>
          </a:xfrm>
          <a:custGeom>
            <a:avLst/>
            <a:gdLst>
              <a:gd name="T0" fmla="*/ 229870 w 21600"/>
              <a:gd name="T1" fmla="*/ 46292 h 21600"/>
              <a:gd name="T2" fmla="*/ 61976 w 21600"/>
              <a:gd name="T3" fmla="*/ 228600 h 21600"/>
              <a:gd name="T4" fmla="*/ 229870 w 21600"/>
              <a:gd name="T5" fmla="*/ 457200 h 21600"/>
              <a:gd name="T6" fmla="*/ 395224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AutoShape 496"/>
          <p:cNvSpPr>
            <a:spLocks noChangeArrowheads="1"/>
          </p:cNvSpPr>
          <p:nvPr/>
        </p:nvSpPr>
        <p:spPr bwMode="auto">
          <a:xfrm rot="16200000">
            <a:off x="6832600" y="3797300"/>
            <a:ext cx="457200" cy="457200"/>
          </a:xfrm>
          <a:custGeom>
            <a:avLst/>
            <a:gdLst>
              <a:gd name="T0" fmla="*/ 229870 w 21600"/>
              <a:gd name="T1" fmla="*/ 46292 h 21600"/>
              <a:gd name="T2" fmla="*/ 61976 w 21600"/>
              <a:gd name="T3" fmla="*/ 228600 h 21600"/>
              <a:gd name="T4" fmla="*/ 229870 w 21600"/>
              <a:gd name="T5" fmla="*/ 457200 h 21600"/>
              <a:gd name="T6" fmla="*/ 395224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Oval 497"/>
          <p:cNvSpPr>
            <a:spLocks noChangeArrowheads="1"/>
          </p:cNvSpPr>
          <p:nvPr/>
        </p:nvSpPr>
        <p:spPr bwMode="auto">
          <a:xfrm>
            <a:off x="7213600" y="38735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6" name="Freeform 498"/>
          <p:cNvSpPr>
            <a:spLocks/>
          </p:cNvSpPr>
          <p:nvPr/>
        </p:nvSpPr>
        <p:spPr bwMode="auto">
          <a:xfrm>
            <a:off x="7289800" y="4178300"/>
            <a:ext cx="152400" cy="304800"/>
          </a:xfrm>
          <a:custGeom>
            <a:avLst/>
            <a:gdLst>
              <a:gd name="T0" fmla="*/ 76200 w 96"/>
              <a:gd name="T1" fmla="*/ 304800 h 192"/>
              <a:gd name="T2" fmla="*/ 0 w 96"/>
              <a:gd name="T3" fmla="*/ 152400 h 192"/>
              <a:gd name="T4" fmla="*/ 76200 w 96"/>
              <a:gd name="T5" fmla="*/ 0 h 192"/>
              <a:gd name="T6" fmla="*/ 152400 w 96"/>
              <a:gd name="T7" fmla="*/ 152400 h 192"/>
              <a:gd name="T8" fmla="*/ 76200 w 96"/>
              <a:gd name="T9" fmla="*/ 3048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" h="192">
                <a:moveTo>
                  <a:pt x="48" y="192"/>
                </a:moveTo>
                <a:cubicBezTo>
                  <a:pt x="32" y="192"/>
                  <a:pt x="0" y="128"/>
                  <a:pt x="0" y="96"/>
                </a:cubicBezTo>
                <a:cubicBezTo>
                  <a:pt x="0" y="64"/>
                  <a:pt x="32" y="0"/>
                  <a:pt x="48" y="0"/>
                </a:cubicBezTo>
                <a:cubicBezTo>
                  <a:pt x="64" y="0"/>
                  <a:pt x="96" y="64"/>
                  <a:pt x="96" y="96"/>
                </a:cubicBezTo>
                <a:cubicBezTo>
                  <a:pt x="96" y="128"/>
                  <a:pt x="64" y="192"/>
                  <a:pt x="48" y="192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" name="Freeform 499"/>
          <p:cNvSpPr>
            <a:spLocks/>
          </p:cNvSpPr>
          <p:nvPr/>
        </p:nvSpPr>
        <p:spPr bwMode="auto">
          <a:xfrm>
            <a:off x="7518400" y="3949700"/>
            <a:ext cx="304800" cy="152400"/>
          </a:xfrm>
          <a:custGeom>
            <a:avLst/>
            <a:gdLst>
              <a:gd name="T0" fmla="*/ 304800 w 192"/>
              <a:gd name="T1" fmla="*/ 76200 h 96"/>
              <a:gd name="T2" fmla="*/ 152400 w 192"/>
              <a:gd name="T3" fmla="*/ 0 h 96"/>
              <a:gd name="T4" fmla="*/ 0 w 192"/>
              <a:gd name="T5" fmla="*/ 76200 h 96"/>
              <a:gd name="T6" fmla="*/ 152400 w 192"/>
              <a:gd name="T7" fmla="*/ 152400 h 96"/>
              <a:gd name="T8" fmla="*/ 304800 w 192"/>
              <a:gd name="T9" fmla="*/ 7620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2" h="96">
                <a:moveTo>
                  <a:pt x="192" y="48"/>
                </a:moveTo>
                <a:cubicBezTo>
                  <a:pt x="192" y="32"/>
                  <a:pt x="128" y="0"/>
                  <a:pt x="96" y="0"/>
                </a:cubicBezTo>
                <a:cubicBezTo>
                  <a:pt x="64" y="0"/>
                  <a:pt x="0" y="32"/>
                  <a:pt x="0" y="48"/>
                </a:cubicBezTo>
                <a:cubicBezTo>
                  <a:pt x="0" y="64"/>
                  <a:pt x="64" y="96"/>
                  <a:pt x="96" y="96"/>
                </a:cubicBezTo>
                <a:cubicBezTo>
                  <a:pt x="128" y="96"/>
                  <a:pt x="192" y="64"/>
                  <a:pt x="192" y="48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" name="Freeform 500"/>
          <p:cNvSpPr>
            <a:spLocks/>
          </p:cNvSpPr>
          <p:nvPr/>
        </p:nvSpPr>
        <p:spPr bwMode="auto">
          <a:xfrm>
            <a:off x="7289800" y="3568700"/>
            <a:ext cx="152400" cy="304800"/>
          </a:xfrm>
          <a:custGeom>
            <a:avLst/>
            <a:gdLst>
              <a:gd name="T0" fmla="*/ 76200 w 96"/>
              <a:gd name="T1" fmla="*/ 304800 h 192"/>
              <a:gd name="T2" fmla="*/ 0 w 96"/>
              <a:gd name="T3" fmla="*/ 152400 h 192"/>
              <a:gd name="T4" fmla="*/ 76200 w 96"/>
              <a:gd name="T5" fmla="*/ 0 h 192"/>
              <a:gd name="T6" fmla="*/ 152400 w 96"/>
              <a:gd name="T7" fmla="*/ 152400 h 192"/>
              <a:gd name="T8" fmla="*/ 76200 w 96"/>
              <a:gd name="T9" fmla="*/ 3048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" h="192">
                <a:moveTo>
                  <a:pt x="48" y="192"/>
                </a:moveTo>
                <a:cubicBezTo>
                  <a:pt x="32" y="192"/>
                  <a:pt x="0" y="128"/>
                  <a:pt x="0" y="96"/>
                </a:cubicBezTo>
                <a:cubicBezTo>
                  <a:pt x="0" y="64"/>
                  <a:pt x="32" y="0"/>
                  <a:pt x="48" y="0"/>
                </a:cubicBezTo>
                <a:cubicBezTo>
                  <a:pt x="64" y="0"/>
                  <a:pt x="96" y="64"/>
                  <a:pt x="96" y="96"/>
                </a:cubicBezTo>
                <a:cubicBezTo>
                  <a:pt x="96" y="128"/>
                  <a:pt x="64" y="192"/>
                  <a:pt x="48" y="192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" name="Freeform 501"/>
          <p:cNvSpPr>
            <a:spLocks/>
          </p:cNvSpPr>
          <p:nvPr/>
        </p:nvSpPr>
        <p:spPr bwMode="auto">
          <a:xfrm>
            <a:off x="6908800" y="3949700"/>
            <a:ext cx="304800" cy="152400"/>
          </a:xfrm>
          <a:custGeom>
            <a:avLst/>
            <a:gdLst>
              <a:gd name="T0" fmla="*/ 304800 w 192"/>
              <a:gd name="T1" fmla="*/ 76200 h 96"/>
              <a:gd name="T2" fmla="*/ 152400 w 192"/>
              <a:gd name="T3" fmla="*/ 0 h 96"/>
              <a:gd name="T4" fmla="*/ 0 w 192"/>
              <a:gd name="T5" fmla="*/ 76200 h 96"/>
              <a:gd name="T6" fmla="*/ 152400 w 192"/>
              <a:gd name="T7" fmla="*/ 152400 h 96"/>
              <a:gd name="T8" fmla="*/ 304800 w 192"/>
              <a:gd name="T9" fmla="*/ 7620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2" h="96">
                <a:moveTo>
                  <a:pt x="192" y="48"/>
                </a:moveTo>
                <a:cubicBezTo>
                  <a:pt x="192" y="32"/>
                  <a:pt x="128" y="0"/>
                  <a:pt x="96" y="0"/>
                </a:cubicBezTo>
                <a:cubicBezTo>
                  <a:pt x="64" y="0"/>
                  <a:pt x="0" y="32"/>
                  <a:pt x="0" y="48"/>
                </a:cubicBezTo>
                <a:cubicBezTo>
                  <a:pt x="0" y="64"/>
                  <a:pt x="64" y="96"/>
                  <a:pt x="96" y="96"/>
                </a:cubicBezTo>
                <a:cubicBezTo>
                  <a:pt x="128" y="96"/>
                  <a:pt x="192" y="64"/>
                  <a:pt x="192" y="48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" name="Freeform 502"/>
          <p:cNvSpPr>
            <a:spLocks/>
          </p:cNvSpPr>
          <p:nvPr/>
        </p:nvSpPr>
        <p:spPr bwMode="auto">
          <a:xfrm>
            <a:off x="6578600" y="3314700"/>
            <a:ext cx="355600" cy="355600"/>
          </a:xfrm>
          <a:custGeom>
            <a:avLst/>
            <a:gdLst>
              <a:gd name="T0" fmla="*/ 25400 w 224"/>
              <a:gd name="T1" fmla="*/ 25400 h 224"/>
              <a:gd name="T2" fmla="*/ 101600 w 224"/>
              <a:gd name="T3" fmla="*/ 254000 h 224"/>
              <a:gd name="T4" fmla="*/ 330200 w 224"/>
              <a:gd name="T5" fmla="*/ 330200 h 224"/>
              <a:gd name="T6" fmla="*/ 254000 w 224"/>
              <a:gd name="T7" fmla="*/ 101600 h 224"/>
              <a:gd name="T8" fmla="*/ 25400 w 224"/>
              <a:gd name="T9" fmla="*/ 25400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4" h="224">
                <a:moveTo>
                  <a:pt x="16" y="16"/>
                </a:moveTo>
                <a:cubicBezTo>
                  <a:pt x="0" y="32"/>
                  <a:pt x="32" y="128"/>
                  <a:pt x="64" y="160"/>
                </a:cubicBezTo>
                <a:cubicBezTo>
                  <a:pt x="96" y="192"/>
                  <a:pt x="192" y="224"/>
                  <a:pt x="208" y="208"/>
                </a:cubicBezTo>
                <a:cubicBezTo>
                  <a:pt x="224" y="192"/>
                  <a:pt x="192" y="96"/>
                  <a:pt x="160" y="64"/>
                </a:cubicBezTo>
                <a:cubicBezTo>
                  <a:pt x="128" y="32"/>
                  <a:pt x="32" y="0"/>
                  <a:pt x="16" y="16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" name="Freeform 503"/>
          <p:cNvSpPr>
            <a:spLocks/>
          </p:cNvSpPr>
          <p:nvPr/>
        </p:nvSpPr>
        <p:spPr bwMode="auto">
          <a:xfrm>
            <a:off x="6578600" y="4457700"/>
            <a:ext cx="355600" cy="355600"/>
          </a:xfrm>
          <a:custGeom>
            <a:avLst/>
            <a:gdLst>
              <a:gd name="T0" fmla="*/ 25400 w 224"/>
              <a:gd name="T1" fmla="*/ 330200 h 224"/>
              <a:gd name="T2" fmla="*/ 101600 w 224"/>
              <a:gd name="T3" fmla="*/ 101600 h 224"/>
              <a:gd name="T4" fmla="*/ 330200 w 224"/>
              <a:gd name="T5" fmla="*/ 25400 h 224"/>
              <a:gd name="T6" fmla="*/ 254000 w 224"/>
              <a:gd name="T7" fmla="*/ 254000 h 224"/>
              <a:gd name="T8" fmla="*/ 25400 w 224"/>
              <a:gd name="T9" fmla="*/ 330200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4" h="224">
                <a:moveTo>
                  <a:pt x="16" y="208"/>
                </a:moveTo>
                <a:cubicBezTo>
                  <a:pt x="0" y="192"/>
                  <a:pt x="32" y="96"/>
                  <a:pt x="64" y="64"/>
                </a:cubicBezTo>
                <a:cubicBezTo>
                  <a:pt x="96" y="32"/>
                  <a:pt x="192" y="0"/>
                  <a:pt x="208" y="16"/>
                </a:cubicBezTo>
                <a:cubicBezTo>
                  <a:pt x="224" y="32"/>
                  <a:pt x="192" y="128"/>
                  <a:pt x="160" y="160"/>
                </a:cubicBezTo>
                <a:cubicBezTo>
                  <a:pt x="128" y="192"/>
                  <a:pt x="32" y="224"/>
                  <a:pt x="16" y="208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" name="Freeform 504"/>
          <p:cNvSpPr>
            <a:spLocks/>
          </p:cNvSpPr>
          <p:nvPr/>
        </p:nvSpPr>
        <p:spPr bwMode="auto">
          <a:xfrm>
            <a:off x="7747000" y="3340100"/>
            <a:ext cx="355600" cy="355600"/>
          </a:xfrm>
          <a:custGeom>
            <a:avLst/>
            <a:gdLst>
              <a:gd name="T0" fmla="*/ 25400 w 224"/>
              <a:gd name="T1" fmla="*/ 330200 h 224"/>
              <a:gd name="T2" fmla="*/ 101600 w 224"/>
              <a:gd name="T3" fmla="*/ 101600 h 224"/>
              <a:gd name="T4" fmla="*/ 330200 w 224"/>
              <a:gd name="T5" fmla="*/ 25400 h 224"/>
              <a:gd name="T6" fmla="*/ 254000 w 224"/>
              <a:gd name="T7" fmla="*/ 254000 h 224"/>
              <a:gd name="T8" fmla="*/ 25400 w 224"/>
              <a:gd name="T9" fmla="*/ 330200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4" h="224">
                <a:moveTo>
                  <a:pt x="16" y="208"/>
                </a:moveTo>
                <a:cubicBezTo>
                  <a:pt x="0" y="192"/>
                  <a:pt x="32" y="96"/>
                  <a:pt x="64" y="64"/>
                </a:cubicBezTo>
                <a:cubicBezTo>
                  <a:pt x="96" y="32"/>
                  <a:pt x="192" y="0"/>
                  <a:pt x="208" y="16"/>
                </a:cubicBezTo>
                <a:cubicBezTo>
                  <a:pt x="224" y="32"/>
                  <a:pt x="192" y="128"/>
                  <a:pt x="160" y="160"/>
                </a:cubicBezTo>
                <a:cubicBezTo>
                  <a:pt x="128" y="192"/>
                  <a:pt x="32" y="224"/>
                  <a:pt x="16" y="208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" name="Freeform 505"/>
          <p:cNvSpPr>
            <a:spLocks/>
          </p:cNvSpPr>
          <p:nvPr/>
        </p:nvSpPr>
        <p:spPr bwMode="auto">
          <a:xfrm>
            <a:off x="7747000" y="4406900"/>
            <a:ext cx="355600" cy="355600"/>
          </a:xfrm>
          <a:custGeom>
            <a:avLst/>
            <a:gdLst>
              <a:gd name="T0" fmla="*/ 25400 w 224"/>
              <a:gd name="T1" fmla="*/ 25400 h 224"/>
              <a:gd name="T2" fmla="*/ 101600 w 224"/>
              <a:gd name="T3" fmla="*/ 254000 h 224"/>
              <a:gd name="T4" fmla="*/ 330200 w 224"/>
              <a:gd name="T5" fmla="*/ 330200 h 224"/>
              <a:gd name="T6" fmla="*/ 254000 w 224"/>
              <a:gd name="T7" fmla="*/ 101600 h 224"/>
              <a:gd name="T8" fmla="*/ 25400 w 224"/>
              <a:gd name="T9" fmla="*/ 25400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4" h="224">
                <a:moveTo>
                  <a:pt x="16" y="16"/>
                </a:moveTo>
                <a:cubicBezTo>
                  <a:pt x="0" y="32"/>
                  <a:pt x="32" y="128"/>
                  <a:pt x="64" y="160"/>
                </a:cubicBezTo>
                <a:cubicBezTo>
                  <a:pt x="96" y="192"/>
                  <a:pt x="192" y="224"/>
                  <a:pt x="208" y="208"/>
                </a:cubicBezTo>
                <a:cubicBezTo>
                  <a:pt x="224" y="192"/>
                  <a:pt x="192" y="96"/>
                  <a:pt x="160" y="64"/>
                </a:cubicBezTo>
                <a:cubicBezTo>
                  <a:pt x="128" y="32"/>
                  <a:pt x="32" y="0"/>
                  <a:pt x="16" y="16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" name="Line 506"/>
          <p:cNvSpPr>
            <a:spLocks noChangeShapeType="1"/>
          </p:cNvSpPr>
          <p:nvPr/>
        </p:nvSpPr>
        <p:spPr bwMode="auto">
          <a:xfrm>
            <a:off x="6604000" y="3340100"/>
            <a:ext cx="1524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" name="Line 507"/>
          <p:cNvSpPr>
            <a:spLocks noChangeShapeType="1"/>
          </p:cNvSpPr>
          <p:nvPr/>
        </p:nvSpPr>
        <p:spPr bwMode="auto">
          <a:xfrm flipH="1">
            <a:off x="6604000" y="3340100"/>
            <a:ext cx="1524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" name="Line 508"/>
          <p:cNvSpPr>
            <a:spLocks noChangeShapeType="1"/>
          </p:cNvSpPr>
          <p:nvPr/>
        </p:nvSpPr>
        <p:spPr bwMode="auto">
          <a:xfrm>
            <a:off x="6604000" y="41021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" name="Line 509"/>
          <p:cNvSpPr>
            <a:spLocks noChangeShapeType="1"/>
          </p:cNvSpPr>
          <p:nvPr/>
        </p:nvSpPr>
        <p:spPr bwMode="auto">
          <a:xfrm>
            <a:off x="6604000" y="4025900"/>
            <a:ext cx="1524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" name="Line 510"/>
          <p:cNvSpPr>
            <a:spLocks noChangeShapeType="1"/>
          </p:cNvSpPr>
          <p:nvPr/>
        </p:nvSpPr>
        <p:spPr bwMode="auto">
          <a:xfrm>
            <a:off x="7442200" y="33401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" name="Line 511"/>
          <p:cNvSpPr>
            <a:spLocks noChangeShapeType="1"/>
          </p:cNvSpPr>
          <p:nvPr/>
        </p:nvSpPr>
        <p:spPr bwMode="auto">
          <a:xfrm>
            <a:off x="7366000" y="3340100"/>
            <a:ext cx="1588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" name="Oval 512"/>
          <p:cNvSpPr>
            <a:spLocks noChangeArrowheads="1"/>
          </p:cNvSpPr>
          <p:nvPr/>
        </p:nvSpPr>
        <p:spPr bwMode="auto">
          <a:xfrm>
            <a:off x="7213600" y="3898900"/>
            <a:ext cx="304800" cy="3048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574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25"/>
    </mc:Choice>
    <mc:Fallback xmlns="">
      <p:transition spd="slow" advTm="246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0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3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6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9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9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1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4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0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3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6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9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2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8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1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0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3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6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9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2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5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8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1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4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7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0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3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6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5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8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1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4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0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3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6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9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2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5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8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1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4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7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0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3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6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9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2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5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8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1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4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7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0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3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6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9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2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5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8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1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4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7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0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3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6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9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2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5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8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1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4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7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0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3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6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9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8" grpId="1" animBg="1"/>
      <p:bldP spid="179" grpId="0" animBg="1"/>
      <p:bldP spid="1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24384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2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2360934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 XÉT-ĐÁNH GIÁ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85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8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0.7|3.6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2.1|6.6|4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|6.2|3.6|1|1.3|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4.3|3.2"/>
</p:tagLst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1207</TotalTime>
  <Words>50</Words>
  <Application>Microsoft Office PowerPoint</Application>
  <PresentationFormat>On-screen Show (4:3)</PresentationFormat>
  <Paragraphs>20</Paragraphs>
  <Slides>8</Slides>
  <Notes>6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Crayons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SANSUI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</dc:title>
  <dc:creator>NGUYEN HUNG NGOC</dc:creator>
  <cp:lastModifiedBy>Admin</cp:lastModifiedBy>
  <cp:revision>178</cp:revision>
  <dcterms:created xsi:type="dcterms:W3CDTF">2007-10-24T06:44:24Z</dcterms:created>
  <dcterms:modified xsi:type="dcterms:W3CDTF">2021-12-01T14:18:28Z</dcterms:modified>
</cp:coreProperties>
</file>