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9"/>
  </p:notesMasterIdLst>
  <p:sldIdLst>
    <p:sldId id="258" r:id="rId11"/>
    <p:sldId id="260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82" r:id="rId22"/>
    <p:sldId id="274" r:id="rId23"/>
    <p:sldId id="275" r:id="rId24"/>
    <p:sldId id="276" r:id="rId25"/>
    <p:sldId id="277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DFAF-E4CC-4AB3-BD76-9A564A21425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B2FA1-CC75-4F1D-B78F-1C9F522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7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2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B49-5C61-42D6-B999-D5C22160CB4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1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7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7367-7BF0-4644-BF17-E0FCE49B2D7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51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CD83-0431-4083-89D1-AADC77522E0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4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2FAB-B951-4E59-A7A5-A6F8B63493F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408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D7B-2C07-43DC-AFCE-702B5F2A55BE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133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CAEF-1046-4D57-8867-3C38F240BC9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6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16C5-CF78-46A0-B39C-40DB111682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75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BF0-DDA3-4D9A-A41C-A3B397815AB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1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803E-E24B-4EE4-B2A3-0C602D95B05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57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109E-FB95-44AB-B700-8B900D59DB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6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88D2-24E5-4A6E-9E54-AF0284CF7F4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2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4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8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6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5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9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7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3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33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3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73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1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4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6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8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11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7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7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55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06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27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9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18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8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62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61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3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2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5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37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1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8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92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08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70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4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3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5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38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8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8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6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43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20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00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36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53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20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6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13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2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7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0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58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14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580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8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83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0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4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2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0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90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99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708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0ED-BA00-4DAC-A5F3-6CAC20DC80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554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4469E-EA08-4186-9D14-D8AB5C3F1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67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97322-18E7-46E3-8350-20C23B4DD5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77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18624-FBDC-491D-B7EA-D4A2F60A88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47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671B-336C-419B-ACFF-AD42A52DB7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771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2CF47-CF2D-40C4-82CC-7E5170FCDD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8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95548-A36A-4C65-A982-8ACF3A4D40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8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DA88-E44E-4195-9E07-477B722C8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34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64F29-5CF3-4350-A515-E33CDFFD4A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56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789D-2BDD-49CA-B2B3-59281C86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99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3D2C1-C564-4F5B-AF16-7490FD9A22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67A7-E70B-4DEB-A707-65F8A64228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E908-BFFE-46B0-BB27-C768629B4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2B35-86FF-495B-8F98-C604448B966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212D-33B4-4CA0-98FE-C07DF5D59D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F329-E7F7-470A-BE38-68BD3F3CE7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F786-13A6-42A4-9973-B77DD697D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7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8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38D10-1F12-4C9E-A143-3F6D620FF2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4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931" y="2631013"/>
            <a:ext cx="10428514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 TUẦN 23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BUỔI BIỂU DIỄN NGHỆ THUẬT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imagesCAMBUU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52400"/>
            <a:ext cx="518813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9" name="Picture 3" descr="imagesCAFMAK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3581400"/>
            <a:ext cx="562573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imagesCAOSCK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52400"/>
            <a:ext cx="562573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imagesCAZN07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51881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8952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1" y="1162566"/>
            <a:ext cx="7679184" cy="53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410" y="1211432"/>
            <a:ext cx="6974113" cy="483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674" y="2906218"/>
            <a:ext cx="9236241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747" y="5078376"/>
            <a:ext cx="9236241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88" y="1149880"/>
            <a:ext cx="7509367" cy="525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9410" y="913722"/>
            <a:ext cx="481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ë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h¸t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, r¹p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xiÕc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ho¸,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s©n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khÊu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ngoµi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trêi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v­ưên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s©n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trư­êng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…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Nh©n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ngµy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Quèc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Kh¸nh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Ngµy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Quèc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thiÕu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altLang="en-US" b="1" dirty="0">
                <a:solidFill>
                  <a:srgbClr val="00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1-6</a:t>
            </a:r>
            <a:endParaRPr lang="en-US" altLang="en-US" dirty="0">
              <a:solidFill>
                <a:srgbClr val="0033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372" y="2813604"/>
            <a:ext cx="3487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240" y="5129648"/>
            <a:ext cx="7770624" cy="5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95126"/>
            <a:ext cx="11860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Dựa vào những điều vừa kể, hãy viết một đoạn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(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7 đến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về một buổi biểu diễn nghệ thuật mà em được xem.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8" y="731520"/>
            <a:ext cx="41801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570616" y="287384"/>
            <a:ext cx="50161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Diễn đạt thành câu, dùng dấu chấm để phân cách các câu cho bài rõ ràng.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8548" y="3618411"/>
            <a:ext cx="4990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2" y="174044"/>
            <a:ext cx="116989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endParaRPr lang="en-US" sz="1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20-11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Nam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Hôm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7h30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Nam.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vi-ô-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vi-ô-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to:”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đi!Chơi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4" y="177659"/>
            <a:ext cx="1190045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	Mỗi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năm, sau tết Nguyên Đán em được bố, mẹ cho đi xem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nhà văn hóa thị xã Ba Đồn.</a:t>
            </a:r>
          </a:p>
          <a:p>
            <a:pPr>
              <a:spcAft>
                <a:spcPts val="0"/>
              </a:spcAft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Khi đến nơi em gặp các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lớp đều đi xem rất đông. Buổi biểu diễn có rất nhiều tiết mục. Có một nhà ảo thuật đi xe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xíu, phun lửa, có chú nuốt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to,hất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bồ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câu. Nhà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vậy. Chú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tung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bay. Cả rạp tràn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023" y="428178"/>
            <a:ext cx="11064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Tễu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chằn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8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95126"/>
            <a:ext cx="1186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30630" y="567963"/>
            <a:ext cx="1206137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kể lại một buổi biểu diễn nghệ thuật mà em được xem.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Đó là buổi biểu diễn nghệ thuật gì: kịch, ca nhạc, múa, xiếc..?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Buổi biểu diễn được tổ chức ở đâu? Khi nào?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Em cùng xem những ai?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Buổi biểu diễn có những tiết mục nào?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Em thích tiết mục nào nhất? Hãy nói cụ thể về tiết mục ấy.</a:t>
            </a:r>
          </a:p>
        </p:txBody>
      </p:sp>
    </p:spTree>
    <p:extLst>
      <p:ext uri="{BB962C8B-B14F-4D97-AF65-F5344CB8AC3E}">
        <p14:creationId xmlns:p14="http://schemas.microsoft.com/office/powerpoint/2010/main" val="27452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79" y="302974"/>
            <a:ext cx="11686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5" descr="k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0"/>
            <a:ext cx="5947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20087623298_smd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08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5" descr="images1550931_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9" y="0"/>
            <a:ext cx="575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5" descr="kimvankieu-cailu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2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468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ANd9GcS32_9a3lRj-PcQXmkwpcsiqYuqJpyqYbGX0wmyblMFp2wngP5PFbEHroK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7" y="182880"/>
            <a:ext cx="5142412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110601musikT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" y="3452948"/>
            <a:ext cx="5371011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b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7" y="3452948"/>
            <a:ext cx="5142411" cy="3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 descr="nhac-thieu-n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" y="182880"/>
            <a:ext cx="5371011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7236_ch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531876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 descr="%C4%90o%C3%A0n%20Ch%C3%A8o%20QN%20bi%E1%BB%83u%20di%E1%BB%85n%20t%E1%BA%A1i%20x%C3%A3%20L%C6%B0%C6%A1ng%20M%C3%B4ng-%20Ba%20Ch%E1%BA%B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0"/>
            <a:ext cx="5606143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 descr="nghethu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02000"/>
            <a:ext cx="531876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ANd9GcTYhX-86aegxjTHoXAp7cWBdSHBR-BFlDt2AA_VeEUs28l57Fz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352800"/>
            <a:ext cx="560614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5235399-xiec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0"/>
            <a:ext cx="512717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 descr="15_21_35_12_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9" y="0"/>
            <a:ext cx="513370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ImageHand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3200400"/>
            <a:ext cx="51271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xiecv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9" y="3200400"/>
            <a:ext cx="51337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9030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3429000"/>
            <a:ext cx="53840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 descr="P903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52400"/>
            <a:ext cx="55190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P903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152400"/>
            <a:ext cx="530787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551905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573</Words>
  <Application>Microsoft Office PowerPoint</Application>
  <PresentationFormat>Custom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1_Office Theme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31</cp:revision>
  <dcterms:created xsi:type="dcterms:W3CDTF">2017-02-16T15:51:44Z</dcterms:created>
  <dcterms:modified xsi:type="dcterms:W3CDTF">2021-02-26T12:20:36Z</dcterms:modified>
</cp:coreProperties>
</file>