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2"/>
  </p:sldMasterIdLst>
  <p:notesMasterIdLst>
    <p:notesMasterId r:id="rId24"/>
  </p:notesMasterIdLst>
  <p:sldIdLst>
    <p:sldId id="335" r:id="rId3"/>
    <p:sldId id="315" r:id="rId4"/>
    <p:sldId id="313" r:id="rId5"/>
    <p:sldId id="338" r:id="rId6"/>
    <p:sldId id="270" r:id="rId7"/>
    <p:sldId id="264" r:id="rId8"/>
    <p:sldId id="271" r:id="rId9"/>
    <p:sldId id="274" r:id="rId10"/>
    <p:sldId id="318" r:id="rId11"/>
    <p:sldId id="282" r:id="rId12"/>
    <p:sldId id="319" r:id="rId13"/>
    <p:sldId id="320" r:id="rId14"/>
    <p:sldId id="321" r:id="rId15"/>
    <p:sldId id="322" r:id="rId16"/>
    <p:sldId id="300" r:id="rId17"/>
    <p:sldId id="323" r:id="rId18"/>
    <p:sldId id="324" r:id="rId19"/>
    <p:sldId id="325" r:id="rId20"/>
    <p:sldId id="326" r:id="rId21"/>
    <p:sldId id="307" r:id="rId22"/>
    <p:sldId id="290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>
          <p15:clr>
            <a:srgbClr val="A4A3A4"/>
          </p15:clr>
        </p15:guide>
        <p15:guide id="2" pos="29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FFFF99"/>
    <a:srgbClr val="FFFFCC"/>
    <a:srgbClr val="800080"/>
    <a:srgbClr val="FFFFFF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2895"/>
  </p:normalViewPr>
  <p:slideViewPr>
    <p:cSldViewPr showGuides="1">
      <p:cViewPr varScale="1">
        <p:scale>
          <a:sx n="68" d="100"/>
          <a:sy n="68" d="100"/>
        </p:scale>
        <p:origin x="1446" y="72"/>
      </p:cViewPr>
      <p:guideLst>
        <p:guide orient="horz" pos="2103"/>
        <p:guide pos="29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604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530128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sz="1200" dirty="0"/>
              <a:t>5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662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75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0175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6813"/>
            <a:ext cx="2133600" cy="476250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3"/>
          </p:nvPr>
        </p:nvSpPr>
        <p:spPr>
          <a:xfrm>
            <a:off x="3124200" y="6246813"/>
            <a:ext cx="2895600" cy="476250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246813"/>
            <a:ext cx="2133600" cy="476250"/>
          </a:xfrm>
          <a:prstGeom prst="rect">
            <a:avLst/>
          </a:prstGeom>
        </p:spPr>
        <p:txBody>
          <a:bodyPr vert="horz" lIns="27432" tIns="45720" rIns="45720" bIns="45720" rtlCol="0" anchor="ctr"/>
          <a:lstStyle/>
          <a:p>
            <a:pPr>
              <a:buNone/>
            </a:pPr>
            <a:fld id="{9A0DB2DC-4C9A-4742-B13C-FB6460FD3503}" type="slidenum">
              <a:rPr lang="en-US" dirty="0">
                <a:latin typeface="Century Gothic" panose="020B0502020202020204" pitchFamily="34" charset="0"/>
              </a:rPr>
              <a:t>‹#›</a:t>
            </a:fld>
            <a:endParaRPr lang="en-US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anose="020B0604020202020204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297363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/>
          <a:p>
            <a:pPr>
              <a:buNone/>
            </a:pPr>
            <a:fld id="{9A0DB2DC-4C9A-4742-B13C-FB6460FD3503}" type="slidenum">
              <a:rPr lang="en-US" dirty="0">
                <a:latin typeface="Century Gothic" panose="020B0502020202020204" pitchFamily="34" charset="0"/>
              </a:rPr>
              <a:t>‹#›</a:t>
            </a:fld>
            <a:endParaRPr lang="en-US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anose="020B0604020202020204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75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0175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6813"/>
            <a:ext cx="2133600" cy="476250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3"/>
          </p:nvPr>
        </p:nvSpPr>
        <p:spPr>
          <a:xfrm>
            <a:off x="3124200" y="6246813"/>
            <a:ext cx="2895600" cy="476250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246813"/>
            <a:ext cx="2133600" cy="476250"/>
          </a:xfrm>
          <a:prstGeom prst="rect">
            <a:avLst/>
          </a:prstGeom>
        </p:spPr>
        <p:txBody>
          <a:bodyPr vert="horz" lIns="27432" tIns="45720" rIns="45720" bIns="45720" rtlCol="0" anchor="ctr"/>
          <a:lstStyle/>
          <a:p>
            <a:pPr>
              <a:buNone/>
            </a:pPr>
            <a:fld id="{9A0DB2DC-4C9A-4742-B13C-FB6460FD3503}" type="slidenum">
              <a:rPr lang="en-US" dirty="0">
                <a:latin typeface="Century Gothic" panose="020B0502020202020204" pitchFamily="34" charset="0"/>
              </a:rPr>
              <a:t>‹#›</a:t>
            </a:fld>
            <a:endParaRPr lang="en-US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297363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/>
          <a:p>
            <a:pPr>
              <a:buNone/>
            </a:pPr>
            <a:fld id="{9A0DB2DC-4C9A-4742-B13C-FB6460FD3503}" type="slidenum">
              <a:rPr lang="en-US" dirty="0">
                <a:latin typeface="Century Gothic" panose="020B0502020202020204" pitchFamily="34" charset="0"/>
              </a:rPr>
              <a:t>‹#›</a:t>
            </a:fld>
            <a:endParaRPr lang="en-US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>
              <a:defRPr sz="1200">
                <a:solidFill>
                  <a:srgbClr val="595959"/>
                </a:solidFill>
                <a:latin typeface="Century Gothic" panose="020B0502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>
              <a:defRPr sz="1200">
                <a:solidFill>
                  <a:srgbClr val="595959"/>
                </a:solidFill>
                <a:latin typeface="Century Gothic" panose="020B0502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anose="0204050205050503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Oval 5"/>
          <p:cNvSpPr>
            <a:spLocks noChangeArrowheads="1"/>
          </p:cNvSpPr>
          <p:nvPr/>
        </p:nvSpPr>
        <p:spPr bwMode="auto">
          <a:xfrm>
            <a:off x="935830" y="546100"/>
            <a:ext cx="8055770" cy="2930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Toán</a:t>
            </a:r>
          </a:p>
          <a:p>
            <a:pPr algn="ctr" eaLnBrk="1" hangingPunct="1"/>
            <a:r>
              <a:rPr lang="en-US" alt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Thể 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tích hình hộp chữ nhật</a:t>
            </a:r>
          </a:p>
          <a:p>
            <a:pPr algn="ctr" eaLnBrk="1" hangingPunct="1"/>
            <a:endParaRPr lang="en-US" altLang="vi-V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/>
            <a:endParaRPr lang="en-US" altLang="vi-VN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12" name="Rectangle 20"/>
          <p:cNvSpPr/>
          <p:nvPr/>
        </p:nvSpPr>
        <p:spPr>
          <a:xfrm>
            <a:off x="685800" y="2238375"/>
            <a:ext cx="8458200" cy="323165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42900" indent="-342900"/>
            <a:r>
              <a:rPr sz="2400" b="1" dirty="0">
                <a:latin typeface="Arial" panose="020B0604020202020204" pitchFamily="34" charset="0"/>
              </a:rPr>
              <a:t>a) a = 5cm;  b = 4cm;  c = 9cm</a:t>
            </a:r>
          </a:p>
          <a:p>
            <a:pPr marL="342900" indent="-342900"/>
            <a:endParaRPr sz="2400" b="1" dirty="0">
              <a:latin typeface="Arial" panose="020B0604020202020204" pitchFamily="34" charset="0"/>
            </a:endParaRPr>
          </a:p>
          <a:p>
            <a:pPr marL="342900" indent="-342900"/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                                 </a:t>
            </a:r>
          </a:p>
          <a:p>
            <a:pPr marL="342900" indent="-342900"/>
            <a:r>
              <a:rPr sz="2400" b="1" dirty="0">
                <a:latin typeface="Arial" panose="020B0604020202020204" pitchFamily="34" charset="0"/>
              </a:rPr>
              <a:t>b) a = 1,5m;  b = 1,1m;  c = 0,5m</a:t>
            </a:r>
          </a:p>
          <a:p>
            <a:pPr marL="342900" indent="-342900"/>
            <a:r>
              <a:rPr sz="2400" b="1" dirty="0">
                <a:latin typeface="Arial" panose="020B0604020202020204" pitchFamily="34" charset="0"/>
              </a:rPr>
              <a:t> </a:t>
            </a:r>
          </a:p>
          <a:p>
            <a:pPr marL="342900" indent="-342900"/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                                                 </a:t>
            </a:r>
          </a:p>
          <a:p>
            <a:pPr marL="342900" indent="-342900"/>
            <a:r>
              <a:rPr sz="2400" b="1" dirty="0">
                <a:latin typeface="Arial" panose="020B0604020202020204" pitchFamily="34" charset="0"/>
              </a:rPr>
              <a:t>c) a =       dm  ; b =      dm   ; c =      dm</a:t>
            </a:r>
          </a:p>
          <a:p>
            <a:pPr marL="342900" indent="-342900">
              <a:spcBef>
                <a:spcPct val="50000"/>
              </a:spcBef>
            </a:pPr>
            <a:endParaRPr sz="2400" b="1" dirty="0">
              <a:latin typeface="Arial" panose="020B0604020202020204" pitchFamily="34" charset="0"/>
            </a:endParaRPr>
          </a:p>
        </p:txBody>
      </p:sp>
      <p:graphicFrame>
        <p:nvGraphicFramePr>
          <p:cNvPr id="33813" name="Object 21"/>
          <p:cNvGraphicFramePr>
            <a:graphicFrameLocks noChangeAspect="1"/>
          </p:cNvGraphicFramePr>
          <p:nvPr/>
        </p:nvGraphicFramePr>
        <p:xfrm>
          <a:off x="1600200" y="4114800"/>
          <a:ext cx="6477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r:id="rId3" imgW="152400" imgH="393700" progId="Equation.3">
                  <p:embed/>
                </p:oleObj>
              </mc:Choice>
              <mc:Fallback>
                <p:oleObj r:id="rId3" imgW="152400" imgH="393700" progId="Equation.3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4114800"/>
                        <a:ext cx="647700" cy="1003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4" name="Object 22"/>
          <p:cNvGraphicFramePr>
            <a:graphicFrameLocks noChangeAspect="1"/>
          </p:cNvGraphicFramePr>
          <p:nvPr/>
        </p:nvGraphicFramePr>
        <p:xfrm>
          <a:off x="3403600" y="4140200"/>
          <a:ext cx="533400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r:id="rId5" imgW="139700" imgH="393700" progId="Equation.3">
                  <p:embed/>
                </p:oleObj>
              </mc:Choice>
              <mc:Fallback>
                <p:oleObj r:id="rId5" imgW="139700" imgH="393700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03600" y="4140200"/>
                        <a:ext cx="533400" cy="9794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5" name="Object 23"/>
          <p:cNvGraphicFramePr>
            <a:graphicFrameLocks noChangeAspect="1"/>
          </p:cNvGraphicFramePr>
          <p:nvPr/>
        </p:nvGraphicFramePr>
        <p:xfrm>
          <a:off x="5297488" y="4152900"/>
          <a:ext cx="533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r:id="rId7" imgW="152400" imgH="393700" progId="Equation.3">
                  <p:embed/>
                </p:oleObj>
              </mc:Choice>
              <mc:Fallback>
                <p:oleObj r:id="rId7" imgW="152400" imgH="393700" progId="Equation.3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97488" y="4152900"/>
                        <a:ext cx="533400" cy="990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16" name="Rectangle 24"/>
          <p:cNvSpPr/>
          <p:nvPr/>
        </p:nvSpPr>
        <p:spPr>
          <a:xfrm>
            <a:off x="1295400" y="2819400"/>
            <a:ext cx="4572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V = 5 x 4 x 9 = 180 (cm</a:t>
            </a:r>
            <a:r>
              <a:rPr sz="2400" b="1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3817" name="Rectangle 25"/>
          <p:cNvSpPr/>
          <p:nvPr/>
        </p:nvSpPr>
        <p:spPr>
          <a:xfrm>
            <a:off x="1300163" y="3790950"/>
            <a:ext cx="44624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V = 1,5 x 1,1 x 0,5 = 0,825 (m</a:t>
            </a:r>
            <a:r>
              <a:rPr sz="2400" b="1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3818" name="Rectangle 26"/>
          <p:cNvSpPr/>
          <p:nvPr/>
        </p:nvSpPr>
        <p:spPr>
          <a:xfrm>
            <a:off x="1447800" y="5413375"/>
            <a:ext cx="41275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V =      x      x      =        (dm</a:t>
            </a:r>
            <a:r>
              <a:rPr sz="2400" b="1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)</a:t>
            </a:r>
          </a:p>
        </p:txBody>
      </p:sp>
      <p:graphicFrame>
        <p:nvGraphicFramePr>
          <p:cNvPr id="33822" name="Object 30"/>
          <p:cNvGraphicFramePr>
            <a:graphicFrameLocks noChangeAspect="1"/>
          </p:cNvGraphicFramePr>
          <p:nvPr/>
        </p:nvGraphicFramePr>
        <p:xfrm>
          <a:off x="4097338" y="5141913"/>
          <a:ext cx="457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r:id="rId9" imgW="203200" imgH="393700" progId="Equation.3">
                  <p:embed/>
                </p:oleObj>
              </mc:Choice>
              <mc:Fallback>
                <p:oleObj r:id="rId9" imgW="203200" imgH="393700" progId="Equation.3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97338" y="5141913"/>
                        <a:ext cx="457200" cy="990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23" name="Text Box 31"/>
          <p:cNvSpPr txBox="1"/>
          <p:nvPr/>
        </p:nvSpPr>
        <p:spPr>
          <a:xfrm>
            <a:off x="63499" y="685800"/>
            <a:ext cx="9210675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   </a:t>
            </a:r>
            <a:r>
              <a:rPr sz="3600" b="1" u="sng" dirty="0">
                <a:solidFill>
                  <a:srgbClr val="FF0000"/>
                </a:solidFill>
                <a:latin typeface="Arial" panose="020B0604020202020204" pitchFamily="34" charset="0"/>
              </a:rPr>
              <a:t>Bài 1:  </a:t>
            </a:r>
            <a:r>
              <a:rPr sz="3600" dirty="0">
                <a:latin typeface="Arial" panose="020B0604020202020204" pitchFamily="34" charset="0"/>
              </a:rPr>
              <a:t>Tính thể tích hình hộp chữ nhật có chiều dài a, chiều rộng b, chiều </a:t>
            </a:r>
            <a:r>
              <a:rPr sz="3600" dirty="0" err="1">
                <a:latin typeface="Arial" panose="020B0604020202020204" pitchFamily="34" charset="0"/>
              </a:rPr>
              <a:t>cao</a:t>
            </a:r>
            <a:r>
              <a:rPr sz="3600" dirty="0">
                <a:latin typeface="Arial" panose="020B0604020202020204" pitchFamily="34" charset="0"/>
              </a:rPr>
              <a:t> </a:t>
            </a:r>
            <a:r>
              <a:rPr sz="3600" dirty="0" smtClean="0">
                <a:latin typeface="Arial" panose="020B0604020202020204" pitchFamily="34" charset="0"/>
              </a:rPr>
              <a:t>c</a:t>
            </a:r>
            <a:endParaRPr sz="3600" dirty="0">
              <a:latin typeface="Arial" panose="020B0604020202020204" pitchFamily="34" charset="0"/>
            </a:endParaRPr>
          </a:p>
        </p:txBody>
      </p:sp>
      <p:graphicFrame>
        <p:nvGraphicFramePr>
          <p:cNvPr id="33825" name="Object 33"/>
          <p:cNvGraphicFramePr>
            <a:graphicFrameLocks noChangeAspect="1"/>
          </p:cNvGraphicFramePr>
          <p:nvPr/>
        </p:nvGraphicFramePr>
        <p:xfrm>
          <a:off x="2000250" y="5149850"/>
          <a:ext cx="457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r:id="rId11" imgW="152400" imgH="393700" progId="Equation.3">
                  <p:embed/>
                </p:oleObj>
              </mc:Choice>
              <mc:Fallback>
                <p:oleObj r:id="rId11" imgW="152400" imgH="393700" progId="Equation.3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000250" y="5149850"/>
                        <a:ext cx="457200" cy="990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26" name="Object 34"/>
          <p:cNvGraphicFramePr>
            <a:graphicFrameLocks noChangeAspect="1"/>
          </p:cNvGraphicFramePr>
          <p:nvPr/>
        </p:nvGraphicFramePr>
        <p:xfrm>
          <a:off x="2689225" y="5149850"/>
          <a:ext cx="533400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r:id="rId13" imgW="139700" imgH="393700" progId="Equation.3">
                  <p:embed/>
                </p:oleObj>
              </mc:Choice>
              <mc:Fallback>
                <p:oleObj r:id="rId13" imgW="139700" imgH="393700" progId="Equation.3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89225" y="5149850"/>
                        <a:ext cx="533400" cy="9794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28" name="Object 36"/>
          <p:cNvGraphicFramePr>
            <a:graphicFrameLocks noChangeAspect="1"/>
          </p:cNvGraphicFramePr>
          <p:nvPr/>
        </p:nvGraphicFramePr>
        <p:xfrm>
          <a:off x="3335338" y="5141913"/>
          <a:ext cx="533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r:id="rId15" imgW="152400" imgH="393700" progId="Equation.3">
                  <p:embed/>
                </p:oleObj>
              </mc:Choice>
              <mc:Fallback>
                <p:oleObj r:id="rId15" imgW="152400" imgH="393700" progId="Equation.3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335338" y="5141913"/>
                        <a:ext cx="533400" cy="990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3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3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3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3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3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3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38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38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38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88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2000"/>
                                        <p:tgtEl>
                                          <p:spTgt spid="33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33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/>
          <p:nvPr/>
        </p:nvSpPr>
        <p:spPr>
          <a:xfrm>
            <a:off x="28575" y="431800"/>
            <a:ext cx="9144000" cy="120032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2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thể tích của khối gỗ có dạng như­ hình sau: </a:t>
            </a:r>
            <a:endParaRPr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339" name="Picture 6" descr="http://img.loigiaihay.com/picture/2017/0119/hinh-bai-2-trang-121-sgk-toan-5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475" y="1654175"/>
            <a:ext cx="7834313" cy="4837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16" name="Group 80"/>
          <p:cNvGrpSpPr/>
          <p:nvPr/>
        </p:nvGrpSpPr>
        <p:grpSpPr bwMode="auto">
          <a:xfrm>
            <a:off x="2266335" y="3124200"/>
            <a:ext cx="2362200" cy="1828800"/>
            <a:chOff x="1152" y="432"/>
            <a:chExt cx="1488" cy="1152"/>
          </a:xfrm>
          <a:solidFill>
            <a:srgbClr val="006600"/>
          </a:solidFill>
        </p:grpSpPr>
        <p:sp>
          <p:nvSpPr>
            <p:cNvPr id="14389" name="AutoShape 53"/>
            <p:cNvSpPr>
              <a:spLocks noChangeArrowheads="1"/>
            </p:cNvSpPr>
            <p:nvPr/>
          </p:nvSpPr>
          <p:spPr bwMode="auto">
            <a:xfrm>
              <a:off x="1152" y="432"/>
              <a:ext cx="1488" cy="1152"/>
            </a:xfrm>
            <a:prstGeom prst="cube">
              <a:avLst>
                <a:gd name="adj" fmla="val 42884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390" name="Line 54"/>
            <p:cNvSpPr>
              <a:spLocks noChangeShapeType="1"/>
            </p:cNvSpPr>
            <p:nvPr/>
          </p:nvSpPr>
          <p:spPr bwMode="auto">
            <a:xfrm flipV="1">
              <a:off x="2400" y="432"/>
              <a:ext cx="240" cy="24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4415" name="Group 79"/>
          <p:cNvGrpSpPr/>
          <p:nvPr/>
        </p:nvGrpSpPr>
        <p:grpSpPr bwMode="auto">
          <a:xfrm>
            <a:off x="4247535" y="3109912"/>
            <a:ext cx="1752600" cy="1447800"/>
            <a:chOff x="2976" y="576"/>
            <a:chExt cx="1104" cy="912"/>
          </a:xfrm>
          <a:solidFill>
            <a:srgbClr val="006600"/>
          </a:solidFill>
        </p:grpSpPr>
        <p:sp>
          <p:nvSpPr>
            <p:cNvPr id="14388" name="AutoShape 52"/>
            <p:cNvSpPr>
              <a:spLocks noChangeArrowheads="1"/>
            </p:cNvSpPr>
            <p:nvPr/>
          </p:nvSpPr>
          <p:spPr bwMode="auto">
            <a:xfrm>
              <a:off x="2976" y="576"/>
              <a:ext cx="1104" cy="912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391" name="Line 55"/>
            <p:cNvSpPr>
              <a:spLocks noChangeShapeType="1"/>
            </p:cNvSpPr>
            <p:nvPr/>
          </p:nvSpPr>
          <p:spPr bwMode="auto">
            <a:xfrm flipV="1">
              <a:off x="2976" y="576"/>
              <a:ext cx="240" cy="24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4403" name="Text Box 67"/>
          <p:cNvSpPr txBox="1"/>
          <p:nvPr/>
        </p:nvSpPr>
        <p:spPr>
          <a:xfrm>
            <a:off x="4119563" y="2536825"/>
            <a:ext cx="152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15cm</a:t>
            </a:r>
          </a:p>
        </p:txBody>
      </p:sp>
      <p:sp>
        <p:nvSpPr>
          <p:cNvPr id="15365" name="Text Box 74"/>
          <p:cNvSpPr txBox="1"/>
          <p:nvPr/>
        </p:nvSpPr>
        <p:spPr>
          <a:xfrm>
            <a:off x="1657350" y="3048000"/>
            <a:ext cx="1066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12cm</a:t>
            </a:r>
          </a:p>
        </p:txBody>
      </p:sp>
      <p:sp>
        <p:nvSpPr>
          <p:cNvPr id="15366" name="Text Box 75"/>
          <p:cNvSpPr txBox="1"/>
          <p:nvPr/>
        </p:nvSpPr>
        <p:spPr>
          <a:xfrm>
            <a:off x="2608263" y="4826000"/>
            <a:ext cx="1295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8cm</a:t>
            </a:r>
          </a:p>
        </p:txBody>
      </p:sp>
      <p:sp>
        <p:nvSpPr>
          <p:cNvPr id="14412" name="Text Box 76"/>
          <p:cNvSpPr txBox="1"/>
          <p:nvPr/>
        </p:nvSpPr>
        <p:spPr>
          <a:xfrm>
            <a:off x="5772150" y="4343400"/>
            <a:ext cx="914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6cm</a:t>
            </a:r>
          </a:p>
        </p:txBody>
      </p:sp>
      <p:sp>
        <p:nvSpPr>
          <p:cNvPr id="14413" name="Text Box 77"/>
          <p:cNvSpPr txBox="1"/>
          <p:nvPr/>
        </p:nvSpPr>
        <p:spPr>
          <a:xfrm>
            <a:off x="6000750" y="3581400"/>
            <a:ext cx="990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5cm</a:t>
            </a:r>
          </a:p>
        </p:txBody>
      </p:sp>
      <p:sp>
        <p:nvSpPr>
          <p:cNvPr id="14414" name="Text Box 78"/>
          <p:cNvSpPr txBox="1"/>
          <p:nvPr/>
        </p:nvSpPr>
        <p:spPr>
          <a:xfrm>
            <a:off x="4878388" y="2528888"/>
            <a:ext cx="914400" cy="519112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Arial" panose="020B0604020202020204" pitchFamily="34" charset="0"/>
              </a:rPr>
              <a:t>7cm</a:t>
            </a:r>
          </a:p>
        </p:txBody>
      </p:sp>
      <p:sp>
        <p:nvSpPr>
          <p:cNvPr id="14461" name="Line 125"/>
          <p:cNvSpPr/>
          <p:nvPr/>
        </p:nvSpPr>
        <p:spPr>
          <a:xfrm flipV="1">
            <a:off x="4248150" y="3109913"/>
            <a:ext cx="381000" cy="381000"/>
          </a:xfrm>
          <a:prstGeom prst="line">
            <a:avLst/>
          </a:prstGeom>
          <a:ln w="57150" cap="flat" cmpd="sng">
            <a:solidFill>
              <a:srgbClr val="EC20B7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462" name="Text Box 126"/>
          <p:cNvSpPr txBox="1"/>
          <p:nvPr/>
        </p:nvSpPr>
        <p:spPr>
          <a:xfrm>
            <a:off x="1473200" y="4114800"/>
            <a:ext cx="990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5cm</a:t>
            </a:r>
          </a:p>
        </p:txBody>
      </p:sp>
      <p:sp>
        <p:nvSpPr>
          <p:cNvPr id="14475" name="AutoShape 139"/>
          <p:cNvSpPr/>
          <p:nvPr/>
        </p:nvSpPr>
        <p:spPr>
          <a:xfrm rot="5400000">
            <a:off x="5200650" y="2301875"/>
            <a:ext cx="228600" cy="1371600"/>
          </a:xfrm>
          <a:prstGeom prst="leftBrace">
            <a:avLst>
              <a:gd name="adj1" fmla="val 44444"/>
              <a:gd name="adj2" fmla="val 50000"/>
            </a:avLst>
          </a:prstGeom>
          <a:noFill/>
          <a:ln w="508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5373" name="Text Box 140"/>
          <p:cNvSpPr txBox="1"/>
          <p:nvPr/>
        </p:nvSpPr>
        <p:spPr>
          <a:xfrm>
            <a:off x="76200" y="115888"/>
            <a:ext cx="16002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4000" b="1" u="sng" dirty="0">
                <a:solidFill>
                  <a:srgbClr val="FF0000"/>
                </a:solidFill>
                <a:latin typeface="Arial" panose="020B0604020202020204" pitchFamily="34" charset="0"/>
              </a:rPr>
              <a:t>Bài 2:</a:t>
            </a:r>
          </a:p>
        </p:txBody>
      </p:sp>
      <p:sp>
        <p:nvSpPr>
          <p:cNvPr id="14497" name="Text Box 161"/>
          <p:cNvSpPr txBox="1">
            <a:spLocks noChangeArrowheads="1"/>
          </p:cNvSpPr>
          <p:nvPr/>
        </p:nvSpPr>
        <p:spPr bwMode="auto">
          <a:xfrm>
            <a:off x="128588" y="1001713"/>
            <a:ext cx="2730500" cy="7080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en-US" sz="4000" b="1" kern="1200" cap="none" spc="0" normalizeH="0" baseline="0" noProof="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1" kern="1200" cap="none" spc="0" normalizeH="0" baseline="0" noProof="0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sz="4000" b="1" kern="1200" cap="none" spc="0" normalizeH="0" baseline="0" noProof="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</a:t>
            </a:r>
            <a:endParaRPr kumimoji="0" lang="en-US" sz="4000" kern="1200" cap="none" spc="0" normalizeH="0" baseline="0" noProof="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973388" y="3182938"/>
            <a:ext cx="911225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sz="4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07188" y="3722688"/>
            <a:ext cx="911225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sz="4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Text Box 75"/>
          <p:cNvSpPr txBox="1"/>
          <p:nvPr/>
        </p:nvSpPr>
        <p:spPr>
          <a:xfrm>
            <a:off x="2608263" y="4826000"/>
            <a:ext cx="1295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8cm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4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4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06285 -0.3085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-1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4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3" dur="20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5" dur="20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7" dur="20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5 0.00509 L 0.24775 0.0050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03" grpId="0"/>
      <p:bldP spid="14412" grpId="0"/>
      <p:bldP spid="14413" grpId="0"/>
      <p:bldP spid="14414" grpId="0" animBg="1"/>
      <p:bldP spid="14414" grpId="1" animBg="1"/>
      <p:bldP spid="14462" grpId="0"/>
      <p:bldP spid="14475" grpId="0" animBg="1"/>
      <p:bldP spid="14475" grpId="1" animBg="1"/>
      <p:bldP spid="35" grpId="0"/>
      <p:bldP spid="36" grpId="0"/>
      <p:bldP spid="37" grpId="0"/>
      <p:bldP spid="3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2"/>
          <p:cNvSpPr/>
          <p:nvPr/>
        </p:nvSpPr>
        <p:spPr>
          <a:xfrm>
            <a:off x="3581400" y="3048000"/>
            <a:ext cx="3657600" cy="1600200"/>
          </a:xfrm>
          <a:prstGeom prst="cube">
            <a:avLst>
              <a:gd name="adj" fmla="val 25000"/>
            </a:avLst>
          </a:prstGeom>
          <a:solidFill>
            <a:srgbClr val="006600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30747" name="Text Box 27"/>
          <p:cNvSpPr txBox="1"/>
          <p:nvPr/>
        </p:nvSpPr>
        <p:spPr>
          <a:xfrm>
            <a:off x="2118360" y="3014980"/>
            <a:ext cx="13347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12cm</a:t>
            </a:r>
          </a:p>
        </p:txBody>
      </p:sp>
      <p:sp>
        <p:nvSpPr>
          <p:cNvPr id="16388" name="Text Box 28"/>
          <p:cNvSpPr txBox="1"/>
          <p:nvPr/>
        </p:nvSpPr>
        <p:spPr>
          <a:xfrm>
            <a:off x="5029200" y="2514600"/>
            <a:ext cx="1295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15cm</a:t>
            </a:r>
          </a:p>
        </p:txBody>
      </p:sp>
      <p:sp>
        <p:nvSpPr>
          <p:cNvPr id="16389" name="Text Box 29"/>
          <p:cNvSpPr txBox="1"/>
          <p:nvPr/>
        </p:nvSpPr>
        <p:spPr>
          <a:xfrm>
            <a:off x="7086600" y="4191000"/>
            <a:ext cx="914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6cm</a:t>
            </a:r>
          </a:p>
        </p:txBody>
      </p:sp>
      <p:sp>
        <p:nvSpPr>
          <p:cNvPr id="16390" name="Text Box 30"/>
          <p:cNvSpPr txBox="1"/>
          <p:nvPr/>
        </p:nvSpPr>
        <p:spPr>
          <a:xfrm>
            <a:off x="7239000" y="3352800"/>
            <a:ext cx="914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5cm</a:t>
            </a:r>
          </a:p>
        </p:txBody>
      </p:sp>
      <p:sp>
        <p:nvSpPr>
          <p:cNvPr id="30756" name="Line 36"/>
          <p:cNvSpPr/>
          <p:nvPr/>
        </p:nvSpPr>
        <p:spPr>
          <a:xfrm flipH="1" flipV="1">
            <a:off x="3581400" y="3353435"/>
            <a:ext cx="1789430" cy="21590"/>
          </a:xfrm>
          <a:prstGeom prst="line">
            <a:avLst/>
          </a:prstGeom>
          <a:ln w="50800" cap="flat" cmpd="sng">
            <a:solidFill>
              <a:srgbClr val="EC20B7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58" name="Text Box 38"/>
          <p:cNvSpPr txBox="1"/>
          <p:nvPr/>
        </p:nvSpPr>
        <p:spPr>
          <a:xfrm>
            <a:off x="2536825" y="3276600"/>
            <a:ext cx="914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Arial" panose="020B0604020202020204" pitchFamily="34" charset="0"/>
              </a:rPr>
              <a:t>6cm</a:t>
            </a:r>
          </a:p>
        </p:txBody>
      </p:sp>
      <p:sp>
        <p:nvSpPr>
          <p:cNvPr id="30759" name="Text Box 39"/>
          <p:cNvSpPr txBox="1"/>
          <p:nvPr/>
        </p:nvSpPr>
        <p:spPr>
          <a:xfrm>
            <a:off x="3013075" y="2855913"/>
            <a:ext cx="9144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Arial" panose="020B0604020202020204" pitchFamily="34" charset="0"/>
              </a:rPr>
              <a:t>6cm</a:t>
            </a:r>
          </a:p>
        </p:txBody>
      </p:sp>
      <p:grpSp>
        <p:nvGrpSpPr>
          <p:cNvPr id="30806" name="Group 86"/>
          <p:cNvGrpSpPr/>
          <p:nvPr/>
        </p:nvGrpSpPr>
        <p:grpSpPr bwMode="auto">
          <a:xfrm>
            <a:off x="2438400" y="3429000"/>
            <a:ext cx="2971800" cy="2043113"/>
            <a:chOff x="1968" y="816"/>
            <a:chExt cx="1872" cy="1287"/>
          </a:xfrm>
          <a:solidFill>
            <a:srgbClr val="006600"/>
          </a:solidFill>
        </p:grpSpPr>
        <p:sp>
          <p:nvSpPr>
            <p:cNvPr id="30745" name="AutoShape 25"/>
            <p:cNvSpPr>
              <a:spLocks noChangeArrowheads="1"/>
            </p:cNvSpPr>
            <p:nvPr/>
          </p:nvSpPr>
          <p:spPr bwMode="auto">
            <a:xfrm>
              <a:off x="2448" y="816"/>
              <a:ext cx="1392" cy="1008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0751" name="Text Box 31"/>
            <p:cNvSpPr txBox="1">
              <a:spLocks noChangeArrowheads="1"/>
            </p:cNvSpPr>
            <p:nvPr/>
          </p:nvSpPr>
          <p:spPr bwMode="auto">
            <a:xfrm>
              <a:off x="2784" y="1776"/>
              <a:ext cx="576" cy="327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8cm</a:t>
              </a:r>
            </a:p>
          </p:txBody>
        </p:sp>
        <p:sp>
          <p:nvSpPr>
            <p:cNvPr id="30760" name="Text Box 40"/>
            <p:cNvSpPr txBox="1">
              <a:spLocks noChangeArrowheads="1"/>
            </p:cNvSpPr>
            <p:nvPr/>
          </p:nvSpPr>
          <p:spPr bwMode="auto">
            <a:xfrm>
              <a:off x="1968" y="1296"/>
              <a:ext cx="576" cy="327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5cm</a:t>
              </a:r>
            </a:p>
          </p:txBody>
        </p:sp>
      </p:grpSp>
      <p:sp>
        <p:nvSpPr>
          <p:cNvPr id="30774" name="AutoShape 54"/>
          <p:cNvSpPr/>
          <p:nvPr/>
        </p:nvSpPr>
        <p:spPr>
          <a:xfrm rot="2550255">
            <a:off x="3276600" y="3338513"/>
            <a:ext cx="111125" cy="533400"/>
          </a:xfrm>
          <a:prstGeom prst="leftBrace">
            <a:avLst>
              <a:gd name="adj1" fmla="val 40000"/>
              <a:gd name="adj2" fmla="val 50000"/>
            </a:avLst>
          </a:prstGeom>
          <a:noFill/>
          <a:ln w="508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65675" y="2933700"/>
            <a:ext cx="911225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sz="36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36613" y="3867150"/>
            <a:ext cx="725487" cy="64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sz="36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398" name="Text Box 140"/>
          <p:cNvSpPr txBox="1"/>
          <p:nvPr/>
        </p:nvSpPr>
        <p:spPr>
          <a:xfrm>
            <a:off x="76200" y="115888"/>
            <a:ext cx="16002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4000" b="1" u="sng" dirty="0">
                <a:solidFill>
                  <a:srgbClr val="FF0000"/>
                </a:solidFill>
                <a:latin typeface="Arial" panose="020B0604020202020204" pitchFamily="34" charset="0"/>
              </a:rPr>
              <a:t>Bài 2:</a:t>
            </a:r>
          </a:p>
        </p:txBody>
      </p:sp>
      <p:sp>
        <p:nvSpPr>
          <p:cNvPr id="21" name="Text Box 161"/>
          <p:cNvSpPr txBox="1">
            <a:spLocks noChangeArrowheads="1"/>
          </p:cNvSpPr>
          <p:nvPr/>
        </p:nvSpPr>
        <p:spPr bwMode="auto">
          <a:xfrm>
            <a:off x="128588" y="1001713"/>
            <a:ext cx="2730500" cy="7080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en-US" sz="4000" b="1" kern="1200" cap="none" spc="0" normalizeH="0" baseline="0" noProof="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1" kern="1200" cap="none" spc="0" normalizeH="0" baseline="0" noProof="0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sz="4000" b="1" kern="1200" cap="none" spc="0" normalizeH="0" baseline="0" noProof="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</a:t>
            </a:r>
            <a:endParaRPr kumimoji="0" lang="en-US" sz="4000" kern="1200" cap="none" spc="0" normalizeH="0" baseline="0" noProof="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-0.29427 -0.0129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00" y="-6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022E-16 2.96296E-6 L -0.29601 -0.0032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08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7" grpId="0"/>
      <p:bldP spid="30758" grpId="0"/>
      <p:bldP spid="30758" grpId="1"/>
      <p:bldP spid="30759" grpId="0"/>
      <p:bldP spid="30774" grpId="0" bldLvl="0" animBg="1"/>
      <p:bldP spid="30774" grpId="1" bldLvl="0" animBg="1"/>
      <p:bldP spid="34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76" name="Group 40"/>
          <p:cNvGrpSpPr/>
          <p:nvPr/>
        </p:nvGrpSpPr>
        <p:grpSpPr bwMode="auto">
          <a:xfrm>
            <a:off x="162560" y="2658110"/>
            <a:ext cx="6686531" cy="1961670"/>
            <a:chOff x="77" y="450"/>
            <a:chExt cx="3274" cy="1691"/>
          </a:xfrm>
          <a:solidFill>
            <a:schemeClr val="accent3">
              <a:lumMod val="75000"/>
            </a:schemeClr>
          </a:solidFill>
        </p:grpSpPr>
        <p:sp>
          <p:nvSpPr>
            <p:cNvPr id="91142" name="AutoShape 6"/>
            <p:cNvSpPr>
              <a:spLocks noChangeArrowheads="1"/>
            </p:cNvSpPr>
            <p:nvPr/>
          </p:nvSpPr>
          <p:spPr bwMode="auto">
            <a:xfrm>
              <a:off x="407" y="849"/>
              <a:ext cx="1578" cy="1292"/>
            </a:xfrm>
            <a:prstGeom prst="cube">
              <a:avLst>
                <a:gd name="adj" fmla="val 42884"/>
              </a:avLst>
            </a:prstGeom>
            <a:solidFill>
              <a:srgbClr val="006600"/>
            </a:solidFill>
            <a:ln w="254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1145" name="AutoShape 9"/>
            <p:cNvSpPr>
              <a:spLocks noChangeArrowheads="1"/>
            </p:cNvSpPr>
            <p:nvPr/>
          </p:nvSpPr>
          <p:spPr bwMode="auto">
            <a:xfrm>
              <a:off x="1853" y="849"/>
              <a:ext cx="904" cy="1015"/>
            </a:xfrm>
            <a:prstGeom prst="cube">
              <a:avLst>
                <a:gd name="adj" fmla="val 25000"/>
              </a:avLst>
            </a:prstGeom>
            <a:solidFill>
              <a:srgbClr val="006600"/>
            </a:solidFill>
            <a:ln w="254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1147" name="Text Box 11"/>
            <p:cNvSpPr txBox="1">
              <a:spLocks noChangeArrowheads="1"/>
            </p:cNvSpPr>
            <p:nvPr/>
          </p:nvSpPr>
          <p:spPr bwMode="auto">
            <a:xfrm>
              <a:off x="77" y="833"/>
              <a:ext cx="672" cy="327"/>
            </a:xfrm>
            <a:prstGeom prst="rect">
              <a:avLst/>
            </a:prstGeom>
            <a:noFill/>
            <a:ln w="25400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12cm</a:t>
              </a:r>
            </a:p>
          </p:txBody>
        </p:sp>
        <p:sp>
          <p:nvSpPr>
            <p:cNvPr id="91148" name="Text Box 12"/>
            <p:cNvSpPr txBox="1">
              <a:spLocks noChangeArrowheads="1"/>
            </p:cNvSpPr>
            <p:nvPr/>
          </p:nvSpPr>
          <p:spPr bwMode="auto">
            <a:xfrm>
              <a:off x="1752" y="450"/>
              <a:ext cx="720" cy="327"/>
            </a:xfrm>
            <a:prstGeom prst="rect">
              <a:avLst/>
            </a:prstGeom>
            <a:noFill/>
            <a:ln w="25400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15cm</a:t>
              </a:r>
            </a:p>
          </p:txBody>
        </p:sp>
        <p:sp>
          <p:nvSpPr>
            <p:cNvPr id="91150" name="Text Box 14"/>
            <p:cNvSpPr txBox="1">
              <a:spLocks noChangeArrowheads="1"/>
            </p:cNvSpPr>
            <p:nvPr/>
          </p:nvSpPr>
          <p:spPr bwMode="auto">
            <a:xfrm>
              <a:off x="2742" y="906"/>
              <a:ext cx="438" cy="451"/>
            </a:xfrm>
            <a:prstGeom prst="rect">
              <a:avLst/>
            </a:prstGeom>
            <a:noFill/>
            <a:ln w="25400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5cm</a:t>
              </a:r>
            </a:p>
          </p:txBody>
        </p:sp>
        <p:sp>
          <p:nvSpPr>
            <p:cNvPr id="91151" name="Text Box 15"/>
            <p:cNvSpPr txBox="1">
              <a:spLocks noChangeArrowheads="1"/>
            </p:cNvSpPr>
            <p:nvPr/>
          </p:nvSpPr>
          <p:spPr bwMode="auto">
            <a:xfrm>
              <a:off x="2663" y="1578"/>
              <a:ext cx="688" cy="450"/>
            </a:xfrm>
            <a:prstGeom prst="rect">
              <a:avLst/>
            </a:prstGeom>
            <a:noFill/>
            <a:ln w="25400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6cm</a:t>
              </a:r>
            </a:p>
          </p:txBody>
        </p:sp>
      </p:grpSp>
      <p:grpSp>
        <p:nvGrpSpPr>
          <p:cNvPr id="91179" name="Group 43"/>
          <p:cNvGrpSpPr/>
          <p:nvPr/>
        </p:nvGrpSpPr>
        <p:grpSpPr>
          <a:xfrm>
            <a:off x="6418263" y="3409950"/>
            <a:ext cx="3616274" cy="1728436"/>
            <a:chOff x="3523" y="1002"/>
            <a:chExt cx="2013" cy="1256"/>
          </a:xfrm>
        </p:grpSpPr>
        <p:sp>
          <p:nvSpPr>
            <p:cNvPr id="17415" name="AutoShape 18"/>
            <p:cNvSpPr/>
            <p:nvPr/>
          </p:nvSpPr>
          <p:spPr>
            <a:xfrm>
              <a:off x="3523" y="1002"/>
              <a:ext cx="1058" cy="879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7416" name="Text Box 20"/>
            <p:cNvSpPr txBox="1"/>
            <p:nvPr/>
          </p:nvSpPr>
          <p:spPr>
            <a:xfrm>
              <a:off x="3577" y="1879"/>
              <a:ext cx="916" cy="37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7cm</a:t>
              </a:r>
            </a:p>
          </p:txBody>
        </p:sp>
        <p:sp>
          <p:nvSpPr>
            <p:cNvPr id="17417" name="Text Box 21"/>
            <p:cNvSpPr txBox="1"/>
            <p:nvPr/>
          </p:nvSpPr>
          <p:spPr>
            <a:xfrm>
              <a:off x="4642" y="1159"/>
              <a:ext cx="894" cy="37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5cm</a:t>
              </a:r>
            </a:p>
          </p:txBody>
        </p:sp>
        <p:sp>
          <p:nvSpPr>
            <p:cNvPr id="17418" name="Text Box 22"/>
            <p:cNvSpPr txBox="1"/>
            <p:nvPr/>
          </p:nvSpPr>
          <p:spPr>
            <a:xfrm rot="-2478991">
              <a:off x="4385" y="1577"/>
              <a:ext cx="672" cy="38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6cm</a:t>
              </a:r>
            </a:p>
          </p:txBody>
        </p:sp>
      </p:grpSp>
      <p:sp>
        <p:nvSpPr>
          <p:cNvPr id="17412" name="Text Box 11"/>
          <p:cNvSpPr txBox="1"/>
          <p:nvPr/>
        </p:nvSpPr>
        <p:spPr>
          <a:xfrm>
            <a:off x="1178560" y="4510405"/>
            <a:ext cx="1228090" cy="521970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8</a:t>
            </a:r>
            <a:r>
              <a:rPr lang="en-US" sz="2800" b="1" dirty="0">
                <a:latin typeface="Arial" panose="020B0604020202020204" pitchFamily="34" charset="0"/>
              </a:rPr>
              <a:t>c</a:t>
            </a:r>
            <a:r>
              <a:rPr sz="2800" b="1" dirty="0"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17413" name="Text Box 140"/>
          <p:cNvSpPr txBox="1"/>
          <p:nvPr/>
        </p:nvSpPr>
        <p:spPr>
          <a:xfrm>
            <a:off x="76200" y="115888"/>
            <a:ext cx="16002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4000" b="1" u="sng" dirty="0">
                <a:solidFill>
                  <a:srgbClr val="FF0000"/>
                </a:solidFill>
                <a:latin typeface="Arial" panose="020B0604020202020204" pitchFamily="34" charset="0"/>
              </a:rPr>
              <a:t>Bài 2:</a:t>
            </a:r>
          </a:p>
        </p:txBody>
      </p:sp>
      <p:sp>
        <p:nvSpPr>
          <p:cNvPr id="23" name="Text Box 161"/>
          <p:cNvSpPr txBox="1">
            <a:spLocks noChangeArrowheads="1"/>
          </p:cNvSpPr>
          <p:nvPr/>
        </p:nvSpPr>
        <p:spPr bwMode="auto">
          <a:xfrm>
            <a:off x="128588" y="1001713"/>
            <a:ext cx="2730500" cy="7080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en-US" sz="4000" b="1" kern="1200" cap="none" spc="0" normalizeH="0" baseline="0" noProof="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1" kern="1200" cap="none" spc="0" normalizeH="0" baseline="0" noProof="0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sz="4000" b="1" kern="1200" cap="none" spc="0" normalizeH="0" baseline="0" noProof="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</a:t>
            </a:r>
            <a:endParaRPr kumimoji="0" lang="en-US" sz="4000" kern="1200" cap="none" spc="0" normalizeH="0" baseline="0" noProof="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-0.33091 0.000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1 -4.07407E-6 L 1.66667E-6 -4.0740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3"/>
          <p:cNvSpPr txBox="1"/>
          <p:nvPr/>
        </p:nvSpPr>
        <p:spPr>
          <a:xfrm>
            <a:off x="114300" y="1917700"/>
            <a:ext cx="742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8080"/>
                </a:solidFill>
                <a:latin typeface="Arial" panose="020B0604020202020204" pitchFamily="34" charset="0"/>
              </a:rPr>
              <a:t>5cm</a:t>
            </a:r>
          </a:p>
        </p:txBody>
      </p:sp>
      <p:sp>
        <p:nvSpPr>
          <p:cNvPr id="18435" name="Text Box 14"/>
          <p:cNvSpPr txBox="1"/>
          <p:nvPr/>
        </p:nvSpPr>
        <p:spPr>
          <a:xfrm>
            <a:off x="3810000" y="12192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8080"/>
                </a:solidFill>
                <a:latin typeface="Arial" panose="020B0604020202020204" pitchFamily="34" charset="0"/>
              </a:rPr>
              <a:t>5cm</a:t>
            </a:r>
          </a:p>
        </p:txBody>
      </p:sp>
      <p:sp>
        <p:nvSpPr>
          <p:cNvPr id="18436" name="Text Box 15"/>
          <p:cNvSpPr txBox="1"/>
          <p:nvPr/>
        </p:nvSpPr>
        <p:spPr>
          <a:xfrm>
            <a:off x="3594100" y="17145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8080"/>
                </a:solidFill>
                <a:latin typeface="Arial" panose="020B0604020202020204" pitchFamily="34" charset="0"/>
              </a:rPr>
              <a:t>6cm</a:t>
            </a:r>
          </a:p>
        </p:txBody>
      </p:sp>
      <p:sp>
        <p:nvSpPr>
          <p:cNvPr id="18437" name="Text Box 16"/>
          <p:cNvSpPr txBox="1"/>
          <p:nvPr/>
        </p:nvSpPr>
        <p:spPr>
          <a:xfrm>
            <a:off x="863600" y="22987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8080"/>
                </a:solidFill>
                <a:latin typeface="Arial" panose="020B0604020202020204" pitchFamily="34" charset="0"/>
              </a:rPr>
              <a:t>8cm</a:t>
            </a:r>
          </a:p>
        </p:txBody>
      </p:sp>
      <p:sp>
        <p:nvSpPr>
          <p:cNvPr id="18438" name="Text Box 17"/>
          <p:cNvSpPr txBox="1"/>
          <p:nvPr/>
        </p:nvSpPr>
        <p:spPr>
          <a:xfrm>
            <a:off x="381000" y="1219200"/>
            <a:ext cx="742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8080"/>
                </a:solidFill>
                <a:latin typeface="Arial" panose="020B0604020202020204" pitchFamily="34" charset="0"/>
              </a:rPr>
              <a:t>12cm</a:t>
            </a:r>
          </a:p>
        </p:txBody>
      </p:sp>
      <p:sp>
        <p:nvSpPr>
          <p:cNvPr id="18439" name="Text Box 18"/>
          <p:cNvSpPr txBox="1"/>
          <p:nvPr/>
        </p:nvSpPr>
        <p:spPr>
          <a:xfrm>
            <a:off x="685800" y="381000"/>
            <a:ext cx="8229600" cy="2647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endParaRPr sz="2400" dirty="0">
              <a:latin typeface="Arial" panose="020B0604020202020204" pitchFamily="34" charset="0"/>
            </a:endParaRPr>
          </a:p>
          <a:p>
            <a:pPr algn="ctr"/>
            <a:endParaRPr sz="2400" dirty="0">
              <a:latin typeface="Arial" panose="020B0604020202020204" pitchFamily="34" charset="0"/>
            </a:endParaRPr>
          </a:p>
          <a:p>
            <a:pPr algn="ctr"/>
            <a:endParaRPr sz="2400" dirty="0">
              <a:latin typeface="Arial" panose="020B0604020202020204" pitchFamily="34" charset="0"/>
            </a:endParaRPr>
          </a:p>
          <a:p>
            <a:pPr algn="ctr"/>
            <a:endParaRPr sz="2400" dirty="0">
              <a:latin typeface="Arial" panose="020B0604020202020204" pitchFamily="34" charset="0"/>
            </a:endParaRPr>
          </a:p>
          <a:p>
            <a:pPr algn="ctr"/>
            <a:endParaRPr sz="2400" dirty="0">
              <a:latin typeface="Arial" panose="020B0604020202020204" pitchFamily="34" charset="0"/>
            </a:endParaRPr>
          </a:p>
          <a:p>
            <a:pPr algn="ctr"/>
            <a:endParaRPr sz="2400" b="1" dirty="0">
              <a:latin typeface="Arial" panose="020B0604020202020204" pitchFamily="34" charset="0"/>
            </a:endParaRPr>
          </a:p>
          <a:p>
            <a:pPr algn="ctr"/>
            <a:endParaRPr sz="2400" b="1" dirty="0">
              <a:latin typeface="Arial" panose="020B0604020202020204" pitchFamily="34" charset="0"/>
            </a:endParaRPr>
          </a:p>
        </p:txBody>
      </p:sp>
      <p:sp>
        <p:nvSpPr>
          <p:cNvPr id="18440" name="Text Box 19"/>
          <p:cNvSpPr txBox="1"/>
          <p:nvPr/>
        </p:nvSpPr>
        <p:spPr>
          <a:xfrm>
            <a:off x="7124700" y="685800"/>
            <a:ext cx="7429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solidFill>
                  <a:schemeClr val="hlink"/>
                </a:solidFill>
                <a:latin typeface="Arial" panose="020B0604020202020204" pitchFamily="34" charset="0"/>
              </a:rPr>
              <a:t>15cm</a:t>
            </a:r>
          </a:p>
        </p:txBody>
      </p:sp>
      <p:sp>
        <p:nvSpPr>
          <p:cNvPr id="18441" name="Text Box 20"/>
          <p:cNvSpPr txBox="1"/>
          <p:nvPr/>
        </p:nvSpPr>
        <p:spPr>
          <a:xfrm>
            <a:off x="8458200" y="12065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solidFill>
                  <a:srgbClr val="008080"/>
                </a:solidFill>
                <a:latin typeface="Arial" panose="020B0604020202020204" pitchFamily="34" charset="0"/>
              </a:rPr>
              <a:t>5cm</a:t>
            </a:r>
          </a:p>
        </p:txBody>
      </p:sp>
      <p:sp>
        <p:nvSpPr>
          <p:cNvPr id="18442" name="Text Box 21"/>
          <p:cNvSpPr txBox="1"/>
          <p:nvPr/>
        </p:nvSpPr>
        <p:spPr>
          <a:xfrm>
            <a:off x="8255000" y="17018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solidFill>
                  <a:schemeClr val="hlink"/>
                </a:solidFill>
                <a:latin typeface="Arial" panose="020B0604020202020204" pitchFamily="34" charset="0"/>
              </a:rPr>
              <a:t>6cm</a:t>
            </a:r>
          </a:p>
        </p:txBody>
      </p:sp>
      <p:sp>
        <p:nvSpPr>
          <p:cNvPr id="18443" name="Text Box 22"/>
          <p:cNvSpPr txBox="1"/>
          <p:nvPr/>
        </p:nvSpPr>
        <p:spPr>
          <a:xfrm>
            <a:off x="5041900" y="22860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solidFill>
                  <a:schemeClr val="hlink"/>
                </a:solidFill>
                <a:latin typeface="Arial" panose="020B0604020202020204" pitchFamily="34" charset="0"/>
              </a:rPr>
              <a:t>8cm</a:t>
            </a:r>
          </a:p>
        </p:txBody>
      </p:sp>
      <p:sp>
        <p:nvSpPr>
          <p:cNvPr id="18444" name="Text Box 23"/>
          <p:cNvSpPr txBox="1"/>
          <p:nvPr/>
        </p:nvSpPr>
        <p:spPr>
          <a:xfrm>
            <a:off x="1447800" y="1371600"/>
            <a:ext cx="4635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latin typeface="Arial" panose="020B0604020202020204" pitchFamily="34" charset="0"/>
              </a:rPr>
              <a:t>(1)</a:t>
            </a:r>
          </a:p>
        </p:txBody>
      </p:sp>
      <p:sp>
        <p:nvSpPr>
          <p:cNvPr id="18445" name="Text Box 24"/>
          <p:cNvSpPr txBox="1"/>
          <p:nvPr/>
        </p:nvSpPr>
        <p:spPr>
          <a:xfrm>
            <a:off x="2740025" y="1179513"/>
            <a:ext cx="4635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latin typeface="Arial" panose="020B0604020202020204" pitchFamily="34" charset="0"/>
              </a:rPr>
              <a:t>(2)</a:t>
            </a:r>
          </a:p>
        </p:txBody>
      </p:sp>
      <p:sp>
        <p:nvSpPr>
          <p:cNvPr id="18446" name="AutoShape 25" descr="Oak"/>
          <p:cNvSpPr/>
          <p:nvPr/>
        </p:nvSpPr>
        <p:spPr>
          <a:xfrm>
            <a:off x="774700" y="1155700"/>
            <a:ext cx="1752600" cy="1219200"/>
          </a:xfrm>
          <a:prstGeom prst="cube">
            <a:avLst>
              <a:gd name="adj" fmla="val 55319"/>
            </a:avLst>
          </a:prstGeom>
          <a:blipFill rotWithShape="1">
            <a:blip r:embed="rId2"/>
          </a:blipFill>
          <a:ln w="9525">
            <a:noFill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8447" name="AutoShape 26" descr="Oak"/>
          <p:cNvSpPr/>
          <p:nvPr/>
        </p:nvSpPr>
        <p:spPr>
          <a:xfrm>
            <a:off x="2514600" y="1143000"/>
            <a:ext cx="1295400" cy="914400"/>
          </a:xfrm>
          <a:prstGeom prst="cube">
            <a:avLst>
              <a:gd name="adj" fmla="val 37306"/>
            </a:avLst>
          </a:prstGeom>
          <a:blipFill rotWithShape="1">
            <a:blip r:embed="rId2"/>
          </a:blipFill>
          <a:ln w="9525">
            <a:noFill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18448" name="Group 27"/>
          <p:cNvGrpSpPr/>
          <p:nvPr/>
        </p:nvGrpSpPr>
        <p:grpSpPr>
          <a:xfrm>
            <a:off x="6273800" y="1079500"/>
            <a:ext cx="2235200" cy="914400"/>
            <a:chOff x="3592" y="680"/>
            <a:chExt cx="1408" cy="576"/>
          </a:xfrm>
        </p:grpSpPr>
        <p:sp>
          <p:nvSpPr>
            <p:cNvPr id="18463" name="AutoShape 28" descr="Oak"/>
            <p:cNvSpPr/>
            <p:nvPr/>
          </p:nvSpPr>
          <p:spPr>
            <a:xfrm>
              <a:off x="3592" y="680"/>
              <a:ext cx="816" cy="576"/>
            </a:xfrm>
            <a:prstGeom prst="cube">
              <a:avLst>
                <a:gd name="adj" fmla="val 37306"/>
              </a:avLst>
            </a:prstGeom>
            <a:blipFill rotWithShape="1">
              <a:blip r:embed="rId2"/>
            </a:blipFill>
            <a:ln w="9525">
              <a:noFill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8464" name="AutoShape 29" descr="Oak"/>
            <p:cNvSpPr/>
            <p:nvPr/>
          </p:nvSpPr>
          <p:spPr>
            <a:xfrm>
              <a:off x="4184" y="680"/>
              <a:ext cx="816" cy="576"/>
            </a:xfrm>
            <a:prstGeom prst="cube">
              <a:avLst>
                <a:gd name="adj" fmla="val 37306"/>
              </a:avLst>
            </a:prstGeom>
            <a:blipFill rotWithShape="1">
              <a:blip r:embed="rId2"/>
            </a:blipFill>
            <a:ln w="9525">
              <a:noFill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sp>
        <p:nvSpPr>
          <p:cNvPr id="18449" name="AutoShape 30" descr="Oak"/>
          <p:cNvSpPr/>
          <p:nvPr/>
        </p:nvSpPr>
        <p:spPr>
          <a:xfrm>
            <a:off x="4965700" y="1422400"/>
            <a:ext cx="1295400" cy="914400"/>
          </a:xfrm>
          <a:prstGeom prst="cube">
            <a:avLst>
              <a:gd name="adj" fmla="val 37306"/>
            </a:avLst>
          </a:prstGeom>
          <a:blipFill rotWithShape="1">
            <a:blip r:embed="rId2"/>
          </a:blipFill>
          <a:ln w="9525">
            <a:noFill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8450" name="Text Box 31"/>
          <p:cNvSpPr txBox="1"/>
          <p:nvPr/>
        </p:nvSpPr>
        <p:spPr>
          <a:xfrm>
            <a:off x="4889500" y="1371600"/>
            <a:ext cx="311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solidFill>
                  <a:schemeClr val="hlink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8451" name="Text Box 32"/>
          <p:cNvSpPr txBox="1"/>
          <p:nvPr/>
        </p:nvSpPr>
        <p:spPr>
          <a:xfrm>
            <a:off x="4483100" y="19050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solidFill>
                  <a:schemeClr val="hlink"/>
                </a:solidFill>
                <a:latin typeface="Arial" panose="020B0604020202020204" pitchFamily="34" charset="0"/>
              </a:rPr>
              <a:t>5cm</a:t>
            </a:r>
          </a:p>
        </p:txBody>
      </p:sp>
      <p:sp>
        <p:nvSpPr>
          <p:cNvPr id="18452" name="Text Box 33"/>
          <p:cNvSpPr txBox="1"/>
          <p:nvPr/>
        </p:nvSpPr>
        <p:spPr>
          <a:xfrm>
            <a:off x="3048000" y="838200"/>
            <a:ext cx="742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8080"/>
                </a:solidFill>
                <a:latin typeface="Arial" panose="020B0604020202020204" pitchFamily="34" charset="0"/>
              </a:rPr>
              <a:t>?cm</a:t>
            </a:r>
          </a:p>
        </p:txBody>
      </p:sp>
      <p:sp>
        <p:nvSpPr>
          <p:cNvPr id="18453" name="Text Box 34"/>
          <p:cNvSpPr txBox="1"/>
          <p:nvPr/>
        </p:nvSpPr>
        <p:spPr>
          <a:xfrm>
            <a:off x="5118100" y="17526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00CC"/>
                </a:solidFill>
                <a:latin typeface="Arial" panose="020B0604020202020204" pitchFamily="34" charset="0"/>
              </a:rPr>
              <a:t>(2)</a:t>
            </a:r>
          </a:p>
        </p:txBody>
      </p:sp>
      <p:sp>
        <p:nvSpPr>
          <p:cNvPr id="18454" name="Text Box 35"/>
          <p:cNvSpPr txBox="1"/>
          <p:nvPr/>
        </p:nvSpPr>
        <p:spPr>
          <a:xfrm>
            <a:off x="6896100" y="12954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00CC"/>
                </a:solidFill>
                <a:latin typeface="Arial" panose="020B0604020202020204" pitchFamily="34" charset="0"/>
              </a:rPr>
              <a:t>(1)</a:t>
            </a:r>
          </a:p>
        </p:txBody>
      </p:sp>
      <p:sp>
        <p:nvSpPr>
          <p:cNvPr id="18455" name="Text Box 36"/>
          <p:cNvSpPr txBox="1"/>
          <p:nvPr/>
        </p:nvSpPr>
        <p:spPr>
          <a:xfrm>
            <a:off x="2819400" y="12954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00CC"/>
                </a:solidFill>
                <a:latin typeface="Arial" panose="020B0604020202020204" pitchFamily="34" charset="0"/>
              </a:rPr>
              <a:t>(2)</a:t>
            </a:r>
          </a:p>
        </p:txBody>
      </p:sp>
      <p:sp>
        <p:nvSpPr>
          <p:cNvPr id="18456" name="Text Box 37"/>
          <p:cNvSpPr txBox="1"/>
          <p:nvPr/>
        </p:nvSpPr>
        <p:spPr>
          <a:xfrm>
            <a:off x="1295400" y="1447800"/>
            <a:ext cx="6159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0000CC"/>
                </a:solidFill>
                <a:latin typeface="Arial" panose="020B0604020202020204" pitchFamily="34" charset="0"/>
              </a:rPr>
              <a:t>(1)</a:t>
            </a:r>
          </a:p>
        </p:txBody>
      </p:sp>
      <p:sp>
        <p:nvSpPr>
          <p:cNvPr id="55335" name="Text Box 39"/>
          <p:cNvSpPr txBox="1"/>
          <p:nvPr/>
        </p:nvSpPr>
        <p:spPr>
          <a:xfrm>
            <a:off x="-76200" y="3209925"/>
            <a:ext cx="4724400" cy="35941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Thể tích của hình hộp chữ nhật (1) là: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12 x 8 x 5 = 480 (cm</a:t>
            </a:r>
            <a:r>
              <a:rPr sz="2000" b="1" baseline="30000" dirty="0">
                <a:latin typeface="Arial" panose="020B0604020202020204" pitchFamily="34" charset="0"/>
              </a:rPr>
              <a:t>3</a:t>
            </a:r>
            <a:r>
              <a:rPr sz="2000" b="1" dirty="0"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Chiều dài của hình hộp thứ (2) là: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15 – 8 = 7 (cm)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Thể tích của hình hộp chữ nhật (2) là: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7 x 6 x 5 = 210 (cm</a:t>
            </a:r>
            <a:r>
              <a:rPr sz="2000" b="1" baseline="30000" dirty="0">
                <a:latin typeface="Arial" panose="020B0604020202020204" pitchFamily="34" charset="0"/>
              </a:rPr>
              <a:t>3</a:t>
            </a:r>
            <a:r>
              <a:rPr sz="2000" b="1" dirty="0"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Thể tích của khối gỗ là: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480 + 210 = 690 (cm</a:t>
            </a:r>
            <a:r>
              <a:rPr sz="2000" b="1" baseline="30000" dirty="0">
                <a:latin typeface="Arial" panose="020B0604020202020204" pitchFamily="34" charset="0"/>
              </a:rPr>
              <a:t>3</a:t>
            </a:r>
            <a:r>
              <a:rPr sz="2000" b="1" dirty="0"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                                 Đáp số: 690 cm</a:t>
            </a:r>
            <a:r>
              <a:rPr sz="2000" b="1" baseline="30000" dirty="0">
                <a:latin typeface="Arial" panose="020B0604020202020204" pitchFamily="34" charset="0"/>
              </a:rPr>
              <a:t>3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18458" name="Rectangle 40"/>
          <p:cNvSpPr/>
          <p:nvPr/>
        </p:nvSpPr>
        <p:spPr>
          <a:xfrm>
            <a:off x="0" y="-25400"/>
            <a:ext cx="4583113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000" b="1" dirty="0">
                <a:solidFill>
                  <a:srgbClr val="0000CC"/>
                </a:solidFill>
                <a:latin typeface="Arial" panose="020B0604020202020204" pitchFamily="34" charset="0"/>
              </a:rPr>
              <a:t>   </a:t>
            </a:r>
            <a:r>
              <a:rPr sz="2000" b="1" u="sng" dirty="0">
                <a:solidFill>
                  <a:srgbClr val="FF0000"/>
                </a:solidFill>
                <a:latin typeface="Arial" panose="020B0604020202020204" pitchFamily="34" charset="0"/>
              </a:rPr>
              <a:t>Cách 1</a:t>
            </a:r>
            <a:r>
              <a:rPr sz="2000" dirty="0">
                <a:solidFill>
                  <a:srgbClr val="FF0000"/>
                </a:solidFill>
                <a:latin typeface="Arial" panose="020B0604020202020204" pitchFamily="34" charset="0"/>
              </a:rPr>
              <a:t>: </a:t>
            </a:r>
            <a:r>
              <a:rPr sz="2000" dirty="0">
                <a:latin typeface="Arial" panose="020B0604020202020204" pitchFamily="34" charset="0"/>
              </a:rPr>
              <a:t>Chia khối gỗ thành các hình </a:t>
            </a:r>
          </a:p>
          <a:p>
            <a:r>
              <a:rPr sz="2000" dirty="0">
                <a:latin typeface="Arial" panose="020B0604020202020204" pitchFamily="34" charset="0"/>
              </a:rPr>
              <a:t>hộp chữ nhật như sau:</a:t>
            </a:r>
          </a:p>
        </p:txBody>
      </p:sp>
      <p:sp>
        <p:nvSpPr>
          <p:cNvPr id="18459" name="Rectangle 41"/>
          <p:cNvSpPr/>
          <p:nvPr/>
        </p:nvSpPr>
        <p:spPr>
          <a:xfrm>
            <a:off x="4559300" y="-25400"/>
            <a:ext cx="4513263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000" b="1" dirty="0">
                <a:solidFill>
                  <a:srgbClr val="0000CC"/>
                </a:solidFill>
                <a:latin typeface="Arial" panose="020B0604020202020204" pitchFamily="34" charset="0"/>
              </a:rPr>
              <a:t>  </a:t>
            </a:r>
            <a:r>
              <a:rPr sz="2000" b="1" u="sng" dirty="0">
                <a:solidFill>
                  <a:srgbClr val="FF0000"/>
                </a:solidFill>
                <a:latin typeface="Arial" panose="020B0604020202020204" pitchFamily="34" charset="0"/>
              </a:rPr>
              <a:t>Cách 2</a:t>
            </a:r>
            <a:r>
              <a:rPr sz="2000" dirty="0">
                <a:solidFill>
                  <a:srgbClr val="FF0000"/>
                </a:solidFill>
                <a:latin typeface="Arial" panose="020B0604020202020204" pitchFamily="34" charset="0"/>
              </a:rPr>
              <a:t>: </a:t>
            </a:r>
            <a:r>
              <a:rPr sz="2000" dirty="0">
                <a:latin typeface="Arial" panose="020B0604020202020204" pitchFamily="34" charset="0"/>
              </a:rPr>
              <a:t>Chia khối gỗ thành các hình </a:t>
            </a:r>
          </a:p>
          <a:p>
            <a:r>
              <a:rPr sz="2000" dirty="0">
                <a:latin typeface="Arial" panose="020B0604020202020204" pitchFamily="34" charset="0"/>
              </a:rPr>
              <a:t>hộp chữ nhật như sau:</a:t>
            </a:r>
          </a:p>
        </p:txBody>
      </p:sp>
      <p:sp>
        <p:nvSpPr>
          <p:cNvPr id="18460" name="Line 42"/>
          <p:cNvSpPr/>
          <p:nvPr/>
        </p:nvSpPr>
        <p:spPr>
          <a:xfrm>
            <a:off x="4546600" y="0"/>
            <a:ext cx="0" cy="68580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61" name="Line 43"/>
          <p:cNvSpPr/>
          <p:nvPr/>
        </p:nvSpPr>
        <p:spPr>
          <a:xfrm>
            <a:off x="0" y="2895600"/>
            <a:ext cx="914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40" name="Rectangle 44"/>
          <p:cNvSpPr/>
          <p:nvPr/>
        </p:nvSpPr>
        <p:spPr>
          <a:xfrm>
            <a:off x="4483100" y="3200400"/>
            <a:ext cx="4724400" cy="31067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Thể tích của hình hộp chữ nhật (1) là: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15 x 6 x 5 = 450 (cm</a:t>
            </a:r>
            <a:r>
              <a:rPr sz="2000" b="1" baseline="30000" dirty="0">
                <a:latin typeface="Arial" panose="020B0604020202020204" pitchFamily="34" charset="0"/>
              </a:rPr>
              <a:t>3</a:t>
            </a:r>
            <a:r>
              <a:rPr sz="2000" b="1" dirty="0"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Chiều rộng của hình hộp (2) là: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12 – 6 = 6 (cm)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Thể tích của hình hộp chữ nhật (2) là: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8 x 6 x 5 = 240 (cm</a:t>
            </a:r>
            <a:r>
              <a:rPr sz="2000" b="1" baseline="30000" dirty="0">
                <a:latin typeface="Arial" panose="020B0604020202020204" pitchFamily="34" charset="0"/>
              </a:rPr>
              <a:t>3</a:t>
            </a:r>
            <a:r>
              <a:rPr sz="2000" b="1" dirty="0"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Thể tích của khối gỗ là: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450 + 240 = 690 (cm</a:t>
            </a:r>
            <a:r>
              <a:rPr sz="2000" b="1" baseline="30000" dirty="0">
                <a:latin typeface="Arial" panose="020B0604020202020204" pitchFamily="34" charset="0"/>
              </a:rPr>
              <a:t>3</a:t>
            </a:r>
            <a:r>
              <a:rPr sz="2000" b="1" dirty="0"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110000"/>
              </a:lnSpc>
            </a:pPr>
            <a:r>
              <a:rPr sz="2000" b="1" dirty="0">
                <a:latin typeface="Arial" panose="020B0604020202020204" pitchFamily="34" charset="0"/>
              </a:rPr>
              <a:t>                                  Đáp số: 690 cm</a:t>
            </a:r>
            <a:r>
              <a:rPr sz="2000" b="1" baseline="30000" dirty="0">
                <a:latin typeface="Arial" panose="020B0604020202020204" pitchFamily="34" charset="0"/>
              </a:rPr>
              <a:t>3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53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55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55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55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55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55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55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55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55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55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http://img.loigiaihay.com/picture/2017/0209/cau-3-trang-121-toan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9138"/>
            <a:ext cx="9144000" cy="3746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59" name="Text Box 5"/>
          <p:cNvSpPr txBox="1"/>
          <p:nvPr/>
        </p:nvSpPr>
        <p:spPr>
          <a:xfrm>
            <a:off x="128588" y="188913"/>
            <a:ext cx="9015412" cy="120032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3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 thể tích của hòn đá nằm trong bể nước theo hình dưới đây:</a:t>
            </a:r>
            <a:endParaRPr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AutoShape 5"/>
          <p:cNvSpPr/>
          <p:nvPr/>
        </p:nvSpPr>
        <p:spPr>
          <a:xfrm>
            <a:off x="1230313" y="3200400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 cap="flat" cmpd="sng">
            <a:solidFill>
              <a:srgbClr val="33C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151554" name="Group 2"/>
          <p:cNvGrpSpPr/>
          <p:nvPr/>
        </p:nvGrpSpPr>
        <p:grpSpPr>
          <a:xfrm>
            <a:off x="5545138" y="2495550"/>
            <a:ext cx="2743200" cy="1843088"/>
            <a:chOff x="528" y="2496"/>
            <a:chExt cx="1776" cy="1152"/>
          </a:xfrm>
        </p:grpSpPr>
        <p:sp>
          <p:nvSpPr>
            <p:cNvPr id="20527" name="AutoShape 3"/>
            <p:cNvSpPr/>
            <p:nvPr/>
          </p:nvSpPr>
          <p:spPr>
            <a:xfrm>
              <a:off x="528" y="2496"/>
              <a:ext cx="1776" cy="1152"/>
            </a:xfrm>
            <a:prstGeom prst="cube">
              <a:avLst>
                <a:gd name="adj" fmla="val 34963"/>
              </a:avLst>
            </a:prstGeom>
            <a:solidFill>
              <a:srgbClr val="C1E2E5"/>
            </a:solidFill>
            <a:ln w="38100" cap="flat" cmpd="sng">
              <a:solidFill>
                <a:srgbClr val="33CC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0528" name="Line 4"/>
            <p:cNvSpPr/>
            <p:nvPr/>
          </p:nvSpPr>
          <p:spPr>
            <a:xfrm>
              <a:off x="2304" y="2496"/>
              <a:ext cx="0" cy="768"/>
            </a:xfrm>
            <a:prstGeom prst="line">
              <a:avLst/>
            </a:prstGeom>
            <a:ln w="76200" cap="flat" cmpd="sng">
              <a:solidFill>
                <a:srgbClr val="003366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51557" name="AutoShape 5"/>
          <p:cNvSpPr/>
          <p:nvPr/>
        </p:nvSpPr>
        <p:spPr>
          <a:xfrm>
            <a:off x="5545138" y="3028950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 cap="flat" cmpd="sng">
            <a:solidFill>
              <a:srgbClr val="33C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20485" name="Group 6"/>
          <p:cNvGrpSpPr/>
          <p:nvPr/>
        </p:nvGrpSpPr>
        <p:grpSpPr>
          <a:xfrm>
            <a:off x="5545138" y="2190750"/>
            <a:ext cx="2743200" cy="2209800"/>
            <a:chOff x="3360" y="624"/>
            <a:chExt cx="1728" cy="1392"/>
          </a:xfrm>
        </p:grpSpPr>
        <p:sp>
          <p:nvSpPr>
            <p:cNvPr id="20523" name="Line 7"/>
            <p:cNvSpPr/>
            <p:nvPr/>
          </p:nvSpPr>
          <p:spPr>
            <a:xfrm>
              <a:off x="3739" y="624"/>
              <a:ext cx="0" cy="107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24" name="Line 8"/>
            <p:cNvSpPr/>
            <p:nvPr/>
          </p:nvSpPr>
          <p:spPr>
            <a:xfrm flipV="1">
              <a:off x="3402" y="1658"/>
              <a:ext cx="337" cy="31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25" name="Line 9"/>
            <p:cNvSpPr/>
            <p:nvPr/>
          </p:nvSpPr>
          <p:spPr>
            <a:xfrm>
              <a:off x="3781" y="1658"/>
              <a:ext cx="1265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26" name="AutoShape 10"/>
            <p:cNvSpPr/>
            <p:nvPr/>
          </p:nvSpPr>
          <p:spPr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57150" cap="flat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sp>
        <p:nvSpPr>
          <p:cNvPr id="151563" name="AutoShape 11"/>
          <p:cNvSpPr/>
          <p:nvPr/>
        </p:nvSpPr>
        <p:spPr>
          <a:xfrm>
            <a:off x="6078538" y="3333750"/>
            <a:ext cx="914400" cy="914400"/>
          </a:xfrm>
          <a:prstGeom prst="cloudCallout">
            <a:avLst>
              <a:gd name="adj1" fmla="val 47051"/>
              <a:gd name="adj2" fmla="val 2259"/>
            </a:avLst>
          </a:prstGeom>
          <a:solidFill>
            <a:srgbClr val="5F5F5F"/>
          </a:solidFill>
          <a:ln w="9525" cap="flat" cmpd="sng">
            <a:solidFill>
              <a:srgbClr val="1A000D"/>
            </a:solidFill>
            <a:prstDash val="solid"/>
            <a:headEnd type="none" w="med" len="med"/>
            <a:tailEnd type="none" w="med" len="med"/>
          </a:ln>
          <a:effectLst>
            <a:outerShdw dist="99190" dir="1318833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/>
            <a:endParaRPr dirty="0">
              <a:solidFill>
                <a:srgbClr val="5F5F5F"/>
              </a:solidFill>
              <a:latin typeface="Arial" panose="020B0604020202020204" pitchFamily="34" charset="0"/>
            </a:endParaRPr>
          </a:p>
        </p:txBody>
      </p:sp>
      <p:sp>
        <p:nvSpPr>
          <p:cNvPr id="151570" name="Text Box 18"/>
          <p:cNvSpPr txBox="1"/>
          <p:nvPr/>
        </p:nvSpPr>
        <p:spPr>
          <a:xfrm>
            <a:off x="4478655" y="3409950"/>
            <a:ext cx="113728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7cm</a:t>
            </a:r>
          </a:p>
        </p:txBody>
      </p:sp>
      <p:sp>
        <p:nvSpPr>
          <p:cNvPr id="20488" name="Text Box 19"/>
          <p:cNvSpPr txBox="1"/>
          <p:nvPr/>
        </p:nvSpPr>
        <p:spPr>
          <a:xfrm>
            <a:off x="279400" y="192088"/>
            <a:ext cx="8972550" cy="13223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sz="4000" b="1" u="sng" dirty="0">
                <a:latin typeface="Arial" panose="020B0604020202020204" pitchFamily="34" charset="0"/>
              </a:rPr>
              <a:t>Bài 3:</a:t>
            </a:r>
            <a:r>
              <a:rPr sz="4000" dirty="0">
                <a:latin typeface="Arial" panose="020B0604020202020204" pitchFamily="34" charset="0"/>
              </a:rPr>
              <a:t> </a:t>
            </a:r>
            <a:r>
              <a:rPr sz="4000" b="1" dirty="0">
                <a:latin typeface="Arial" panose="020B0604020202020204" pitchFamily="34" charset="0"/>
              </a:rPr>
              <a:t>Tính thể tích hòn đá trong bể nước theo hình dưới đây:</a:t>
            </a:r>
          </a:p>
        </p:txBody>
      </p:sp>
      <p:sp>
        <p:nvSpPr>
          <p:cNvPr id="20489" name="Text Box 20"/>
          <p:cNvSpPr txBox="1"/>
          <p:nvPr/>
        </p:nvSpPr>
        <p:spPr>
          <a:xfrm>
            <a:off x="6230938" y="4324350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10cm</a:t>
            </a:r>
          </a:p>
        </p:txBody>
      </p:sp>
      <p:grpSp>
        <p:nvGrpSpPr>
          <p:cNvPr id="20490" name="Group 21"/>
          <p:cNvGrpSpPr/>
          <p:nvPr/>
        </p:nvGrpSpPr>
        <p:grpSpPr>
          <a:xfrm>
            <a:off x="1187450" y="2343150"/>
            <a:ext cx="2743200" cy="2209800"/>
            <a:chOff x="576" y="1968"/>
            <a:chExt cx="1728" cy="1392"/>
          </a:xfrm>
        </p:grpSpPr>
        <p:sp>
          <p:nvSpPr>
            <p:cNvPr id="20517" name="AutoShape 22"/>
            <p:cNvSpPr/>
            <p:nvPr/>
          </p:nvSpPr>
          <p:spPr>
            <a:xfrm>
              <a:off x="576" y="2496"/>
              <a:ext cx="1728" cy="864"/>
            </a:xfrm>
            <a:prstGeom prst="cube">
              <a:avLst>
                <a:gd name="adj" fmla="val 37241"/>
              </a:avLst>
            </a:prstGeom>
            <a:solidFill>
              <a:srgbClr val="C1E2E5"/>
            </a:solidFill>
            <a:ln w="38100">
              <a:noFill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grpSp>
          <p:nvGrpSpPr>
            <p:cNvPr id="20518" name="Group 23"/>
            <p:cNvGrpSpPr/>
            <p:nvPr/>
          </p:nvGrpSpPr>
          <p:grpSpPr>
            <a:xfrm>
              <a:off x="576" y="1968"/>
              <a:ext cx="1728" cy="1392"/>
              <a:chOff x="576" y="1968"/>
              <a:chExt cx="1728" cy="1392"/>
            </a:xfrm>
          </p:grpSpPr>
          <p:sp>
            <p:nvSpPr>
              <p:cNvPr id="20519" name="Line 24"/>
              <p:cNvSpPr/>
              <p:nvPr/>
            </p:nvSpPr>
            <p:spPr>
              <a:xfrm>
                <a:off x="939" y="1968"/>
                <a:ext cx="12" cy="1056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ysDot"/>
                <a:headEnd type="none" w="med" len="med"/>
                <a:tailEnd type="none" w="med" len="med"/>
              </a:ln>
            </p:spPr>
          </p:sp>
          <p:sp>
            <p:nvSpPr>
              <p:cNvPr id="20520" name="Line 25"/>
              <p:cNvSpPr/>
              <p:nvPr/>
            </p:nvSpPr>
            <p:spPr>
              <a:xfrm flipV="1">
                <a:off x="576" y="3024"/>
                <a:ext cx="385" cy="336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ysDot"/>
                <a:headEnd type="none" w="med" len="med"/>
                <a:tailEnd type="none" w="med" len="med"/>
              </a:ln>
            </p:spPr>
          </p:sp>
          <p:sp>
            <p:nvSpPr>
              <p:cNvPr id="20521" name="Line 26"/>
              <p:cNvSpPr/>
              <p:nvPr/>
            </p:nvSpPr>
            <p:spPr>
              <a:xfrm>
                <a:off x="997" y="3011"/>
                <a:ext cx="1265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ysDot"/>
                <a:headEnd type="none" w="med" len="med"/>
                <a:tailEnd type="none" w="med" len="med"/>
              </a:ln>
            </p:spPr>
          </p:sp>
          <p:sp>
            <p:nvSpPr>
              <p:cNvPr id="20522" name="AutoShape 27"/>
              <p:cNvSpPr/>
              <p:nvPr/>
            </p:nvSpPr>
            <p:spPr>
              <a:xfrm>
                <a:off x="576" y="1968"/>
                <a:ext cx="1728" cy="1392"/>
              </a:xfrm>
              <a:prstGeom prst="cube">
                <a:avLst>
                  <a:gd name="adj" fmla="val 25000"/>
                </a:avLst>
              </a:prstGeom>
              <a:noFill/>
              <a:ln w="57150" cap="flat" cmpd="sng">
                <a:solidFill>
                  <a:srgbClr val="FFFF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20491" name="Line 28"/>
          <p:cNvSpPr/>
          <p:nvPr/>
        </p:nvSpPr>
        <p:spPr>
          <a:xfrm>
            <a:off x="1201738" y="3714750"/>
            <a:ext cx="2209800" cy="0"/>
          </a:xfrm>
          <a:prstGeom prst="line">
            <a:avLst/>
          </a:prstGeom>
          <a:ln w="38100" cap="flat" cmpd="sng">
            <a:solidFill>
              <a:srgbClr val="33CC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492" name="Line 29"/>
          <p:cNvSpPr/>
          <p:nvPr/>
        </p:nvSpPr>
        <p:spPr>
          <a:xfrm>
            <a:off x="1735138" y="3181350"/>
            <a:ext cx="2209800" cy="0"/>
          </a:xfrm>
          <a:prstGeom prst="line">
            <a:avLst/>
          </a:prstGeom>
          <a:ln w="38100" cap="flat" cmpd="sng">
            <a:solidFill>
              <a:srgbClr val="33CC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493" name="Line 30"/>
          <p:cNvSpPr/>
          <p:nvPr/>
        </p:nvSpPr>
        <p:spPr>
          <a:xfrm flipV="1">
            <a:off x="3411538" y="3181350"/>
            <a:ext cx="533400" cy="533400"/>
          </a:xfrm>
          <a:prstGeom prst="line">
            <a:avLst/>
          </a:prstGeom>
          <a:ln w="38100" cap="flat" cmpd="sng">
            <a:solidFill>
              <a:srgbClr val="33CC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494" name="Line 31"/>
          <p:cNvSpPr/>
          <p:nvPr/>
        </p:nvSpPr>
        <p:spPr>
          <a:xfrm flipH="1">
            <a:off x="1201738" y="3181350"/>
            <a:ext cx="533400" cy="533400"/>
          </a:xfrm>
          <a:prstGeom prst="line">
            <a:avLst/>
          </a:prstGeom>
          <a:ln w="38100" cap="flat" cmpd="sng">
            <a:solidFill>
              <a:srgbClr val="33CCFF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20495" name="Group 32"/>
          <p:cNvGrpSpPr/>
          <p:nvPr/>
        </p:nvGrpSpPr>
        <p:grpSpPr>
          <a:xfrm>
            <a:off x="179705" y="3729355"/>
            <a:ext cx="1297940" cy="838200"/>
            <a:chOff x="172" y="1488"/>
            <a:chExt cx="644" cy="528"/>
          </a:xfrm>
        </p:grpSpPr>
        <p:sp>
          <p:nvSpPr>
            <p:cNvPr id="20515" name="Arc 33"/>
            <p:cNvSpPr/>
            <p:nvPr/>
          </p:nvSpPr>
          <p:spPr>
            <a:xfrm flipH="1">
              <a:off x="720" y="1488"/>
              <a:ext cx="96" cy="52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20" y="528"/>
                </a:cxn>
                <a:cxn ang="0">
                  <a:pos x="0" y="236"/>
                </a:cxn>
              </a:cxnLst>
              <a:rect l="0" t="0" r="0" b="0"/>
              <a:pathLst>
                <a:path w="21600" h="38200" fill="none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lnTo>
                    <a:pt x="13258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bg1">
                  <a:alpha val="100000"/>
                </a:schemeClr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Text Box 34"/>
            <p:cNvSpPr txBox="1"/>
            <p:nvPr/>
          </p:nvSpPr>
          <p:spPr>
            <a:xfrm>
              <a:off x="172" y="1584"/>
              <a:ext cx="528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800" b="1" dirty="0">
                  <a:latin typeface="Arial" panose="020B0604020202020204" pitchFamily="34" charset="0"/>
                </a:rPr>
                <a:t>5cm</a:t>
              </a:r>
            </a:p>
          </p:txBody>
        </p:sp>
      </p:grpSp>
      <p:sp>
        <p:nvSpPr>
          <p:cNvPr id="20496" name="Text Box 35"/>
          <p:cNvSpPr txBox="1"/>
          <p:nvPr/>
        </p:nvSpPr>
        <p:spPr>
          <a:xfrm>
            <a:off x="1887538" y="4552950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10cm</a:t>
            </a:r>
          </a:p>
        </p:txBody>
      </p:sp>
      <p:sp>
        <p:nvSpPr>
          <p:cNvPr id="20497" name="Text Box 36"/>
          <p:cNvSpPr txBox="1"/>
          <p:nvPr/>
        </p:nvSpPr>
        <p:spPr>
          <a:xfrm>
            <a:off x="3487738" y="4171950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10cm</a:t>
            </a:r>
          </a:p>
        </p:txBody>
      </p:sp>
      <p:sp>
        <p:nvSpPr>
          <p:cNvPr id="20498" name="Text Box 37"/>
          <p:cNvSpPr txBox="1"/>
          <p:nvPr/>
        </p:nvSpPr>
        <p:spPr>
          <a:xfrm>
            <a:off x="7983538" y="3867150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10cm</a:t>
            </a:r>
          </a:p>
        </p:txBody>
      </p:sp>
      <p:sp>
        <p:nvSpPr>
          <p:cNvPr id="2" name="Arc 1"/>
          <p:cNvSpPr/>
          <p:nvPr/>
        </p:nvSpPr>
        <p:spPr>
          <a:xfrm rot="12948211">
            <a:off x="5346700" y="2722563"/>
            <a:ext cx="1266825" cy="1801813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Arc 35"/>
          <p:cNvSpPr/>
          <p:nvPr/>
        </p:nvSpPr>
        <p:spPr>
          <a:xfrm rot="12948211">
            <a:off x="987425" y="3503613"/>
            <a:ext cx="933450" cy="1093788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0501" name="Group 6"/>
          <p:cNvGrpSpPr/>
          <p:nvPr/>
        </p:nvGrpSpPr>
        <p:grpSpPr>
          <a:xfrm>
            <a:off x="5549900" y="2190750"/>
            <a:ext cx="2743200" cy="2209800"/>
            <a:chOff x="3360" y="624"/>
            <a:chExt cx="1728" cy="1392"/>
          </a:xfrm>
        </p:grpSpPr>
        <p:sp>
          <p:nvSpPr>
            <p:cNvPr id="20511" name="Line 7"/>
            <p:cNvSpPr/>
            <p:nvPr/>
          </p:nvSpPr>
          <p:spPr>
            <a:xfrm>
              <a:off x="3739" y="624"/>
              <a:ext cx="0" cy="1074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12" name="Line 8"/>
            <p:cNvSpPr/>
            <p:nvPr/>
          </p:nvSpPr>
          <p:spPr>
            <a:xfrm flipV="1">
              <a:off x="3402" y="1658"/>
              <a:ext cx="337" cy="318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13" name="Line 9"/>
            <p:cNvSpPr/>
            <p:nvPr/>
          </p:nvSpPr>
          <p:spPr>
            <a:xfrm>
              <a:off x="3781" y="1658"/>
              <a:ext cx="1265" cy="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14" name="AutoShape 10"/>
            <p:cNvSpPr/>
            <p:nvPr/>
          </p:nvSpPr>
          <p:spPr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0502" name="Group 23"/>
          <p:cNvGrpSpPr/>
          <p:nvPr/>
        </p:nvGrpSpPr>
        <p:grpSpPr>
          <a:xfrm>
            <a:off x="1187450" y="2349500"/>
            <a:ext cx="2743200" cy="2209800"/>
            <a:chOff x="576" y="1968"/>
            <a:chExt cx="1728" cy="1392"/>
          </a:xfrm>
        </p:grpSpPr>
        <p:sp>
          <p:nvSpPr>
            <p:cNvPr id="20507" name="Line 24"/>
            <p:cNvSpPr/>
            <p:nvPr/>
          </p:nvSpPr>
          <p:spPr>
            <a:xfrm>
              <a:off x="939" y="1968"/>
              <a:ext cx="12" cy="105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08" name="Line 25"/>
            <p:cNvSpPr/>
            <p:nvPr/>
          </p:nvSpPr>
          <p:spPr>
            <a:xfrm flipV="1">
              <a:off x="576" y="3024"/>
              <a:ext cx="385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09" name="Line 26"/>
            <p:cNvSpPr/>
            <p:nvPr/>
          </p:nvSpPr>
          <p:spPr>
            <a:xfrm>
              <a:off x="997" y="3011"/>
              <a:ext cx="1265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10" name="AutoShape 27"/>
            <p:cNvSpPr/>
            <p:nvPr/>
          </p:nvSpPr>
          <p:spPr>
            <a:xfrm>
              <a:off x="576" y="1968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0" name="Group 32"/>
          <p:cNvGrpSpPr/>
          <p:nvPr/>
        </p:nvGrpSpPr>
        <p:grpSpPr>
          <a:xfrm>
            <a:off x="4535805" y="3554730"/>
            <a:ext cx="1247140" cy="838200"/>
            <a:chOff x="172" y="1488"/>
            <a:chExt cx="644" cy="528"/>
          </a:xfrm>
        </p:grpSpPr>
        <p:sp>
          <p:nvSpPr>
            <p:cNvPr id="20505" name="Arc 33"/>
            <p:cNvSpPr/>
            <p:nvPr/>
          </p:nvSpPr>
          <p:spPr>
            <a:xfrm flipH="1">
              <a:off x="720" y="1488"/>
              <a:ext cx="96" cy="52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20" y="528"/>
                </a:cxn>
                <a:cxn ang="0">
                  <a:pos x="0" y="236"/>
                </a:cxn>
              </a:cxnLst>
              <a:rect l="0" t="0" r="0" b="0"/>
              <a:pathLst>
                <a:path w="21600" h="38200" fill="none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lnTo>
                    <a:pt x="13258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bg1">
                  <a:alpha val="100000"/>
                </a:schemeClr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Text Box 34"/>
            <p:cNvSpPr txBox="1"/>
            <p:nvPr/>
          </p:nvSpPr>
          <p:spPr>
            <a:xfrm>
              <a:off x="172" y="1584"/>
              <a:ext cx="64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800" b="1" dirty="0">
                  <a:latin typeface="Arial" panose="020B0604020202020204" pitchFamily="34" charset="0"/>
                </a:rPr>
                <a:t>5cm</a:t>
              </a:r>
            </a:p>
          </p:txBody>
        </p:sp>
      </p:grpSp>
      <p:sp>
        <p:nvSpPr>
          <p:cNvPr id="53" name="Arc 52"/>
          <p:cNvSpPr/>
          <p:nvPr/>
        </p:nvSpPr>
        <p:spPr>
          <a:xfrm rot="12948211">
            <a:off x="5341938" y="3328988"/>
            <a:ext cx="935038" cy="1093788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0" dur="2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151557" grpId="0" animBg="1"/>
      <p:bldP spid="151563" grpId="0" animBg="1"/>
      <p:bldP spid="1515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52"/>
          <p:cNvSpPr/>
          <p:nvPr/>
        </p:nvSpPr>
        <p:spPr>
          <a:xfrm>
            <a:off x="0" y="18526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16538" name="Group 154"/>
          <p:cNvGrpSpPr>
            <a:grpSpLocks noChangeAspect="1"/>
          </p:cNvGrpSpPr>
          <p:nvPr/>
        </p:nvGrpSpPr>
        <p:grpSpPr>
          <a:xfrm>
            <a:off x="-1574800" y="1066800"/>
            <a:ext cx="7620000" cy="4267200"/>
            <a:chOff x="0" y="1167"/>
            <a:chExt cx="3450" cy="1986"/>
          </a:xfrm>
        </p:grpSpPr>
        <p:sp>
          <p:nvSpPr>
            <p:cNvPr id="22296" name="AutoShape 153"/>
            <p:cNvSpPr>
              <a:spLocks noChangeAspect="1" noTextEdit="1"/>
            </p:cNvSpPr>
            <p:nvPr/>
          </p:nvSpPr>
          <p:spPr>
            <a:xfrm>
              <a:off x="0" y="1167"/>
              <a:ext cx="3450" cy="198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97" name="Rectangle 155"/>
            <p:cNvSpPr/>
            <p:nvPr/>
          </p:nvSpPr>
          <p:spPr>
            <a:xfrm>
              <a:off x="2658" y="2415"/>
              <a:ext cx="1" cy="1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lstStyle/>
            <a:p>
              <a:endParaRPr sz="2400" dirty="0">
                <a:latin typeface="Arial" panose="020B0604020202020204" pitchFamily="34" charset="0"/>
              </a:endParaRPr>
            </a:p>
          </p:txBody>
        </p:sp>
        <p:sp>
          <p:nvSpPr>
            <p:cNvPr id="22298" name="Rectangle 156"/>
            <p:cNvSpPr/>
            <p:nvPr/>
          </p:nvSpPr>
          <p:spPr>
            <a:xfrm>
              <a:off x="536" y="2266"/>
              <a:ext cx="1" cy="1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lstStyle/>
            <a:p>
              <a:endParaRPr sz="2400" dirty="0">
                <a:latin typeface="Arial" panose="020B0604020202020204" pitchFamily="34" charset="0"/>
              </a:endParaRPr>
            </a:p>
          </p:txBody>
        </p:sp>
        <p:sp>
          <p:nvSpPr>
            <p:cNvPr id="22299" name="Rectangle 157"/>
            <p:cNvSpPr/>
            <p:nvPr/>
          </p:nvSpPr>
          <p:spPr>
            <a:xfrm>
              <a:off x="1103" y="1767"/>
              <a:ext cx="899" cy="900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300" name="Freeform 158"/>
            <p:cNvSpPr/>
            <p:nvPr/>
          </p:nvSpPr>
          <p:spPr>
            <a:xfrm>
              <a:off x="1103" y="1466"/>
              <a:ext cx="1233" cy="1201"/>
            </a:xfrm>
            <a:custGeom>
              <a:avLst/>
              <a:gdLst/>
              <a:ahLst/>
              <a:cxnLst>
                <a:cxn ang="0">
                  <a:pos x="0" y="301"/>
                </a:cxn>
                <a:cxn ang="0">
                  <a:pos x="335" y="0"/>
                </a:cxn>
                <a:cxn ang="0">
                  <a:pos x="1233" y="0"/>
                </a:cxn>
                <a:cxn ang="0">
                  <a:pos x="1233" y="901"/>
                </a:cxn>
                <a:cxn ang="0">
                  <a:pos x="899" y="1201"/>
                </a:cxn>
                <a:cxn ang="0">
                  <a:pos x="899" y="301"/>
                </a:cxn>
                <a:cxn ang="0">
                  <a:pos x="0" y="301"/>
                </a:cxn>
                <a:cxn ang="0">
                  <a:pos x="899" y="301"/>
                </a:cxn>
                <a:cxn ang="0">
                  <a:pos x="1233" y="0"/>
                </a:cxn>
              </a:cxnLst>
              <a:rect l="0" t="0" r="0" b="0"/>
              <a:pathLst>
                <a:path w="12329" h="12003">
                  <a:moveTo>
                    <a:pt x="0" y="3005"/>
                  </a:moveTo>
                  <a:lnTo>
                    <a:pt x="3345" y="0"/>
                  </a:lnTo>
                  <a:lnTo>
                    <a:pt x="12329" y="0"/>
                  </a:lnTo>
                  <a:lnTo>
                    <a:pt x="12329" y="9000"/>
                  </a:lnTo>
                  <a:lnTo>
                    <a:pt x="8985" y="12003"/>
                  </a:lnTo>
                  <a:lnTo>
                    <a:pt x="8985" y="3005"/>
                  </a:lnTo>
                  <a:lnTo>
                    <a:pt x="0" y="3005"/>
                  </a:lnTo>
                  <a:lnTo>
                    <a:pt x="8985" y="3005"/>
                  </a:lnTo>
                  <a:lnTo>
                    <a:pt x="12329" y="0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01" name="Line 159"/>
            <p:cNvSpPr/>
            <p:nvPr/>
          </p:nvSpPr>
          <p:spPr>
            <a:xfrm>
              <a:off x="1438" y="1466"/>
              <a:ext cx="1" cy="900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02" name="Line 160"/>
            <p:cNvSpPr/>
            <p:nvPr/>
          </p:nvSpPr>
          <p:spPr>
            <a:xfrm flipH="1">
              <a:off x="1103" y="2366"/>
              <a:ext cx="335" cy="30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03" name="Line 161"/>
            <p:cNvSpPr/>
            <p:nvPr/>
          </p:nvSpPr>
          <p:spPr>
            <a:xfrm flipV="1">
              <a:off x="1103" y="2366"/>
              <a:ext cx="335" cy="30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04" name="Line 162"/>
            <p:cNvSpPr/>
            <p:nvPr/>
          </p:nvSpPr>
          <p:spPr>
            <a:xfrm>
              <a:off x="1438" y="2366"/>
              <a:ext cx="898" cy="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05" name="Freeform 163"/>
            <p:cNvSpPr/>
            <p:nvPr/>
          </p:nvSpPr>
          <p:spPr>
            <a:xfrm>
              <a:off x="1103" y="1916"/>
              <a:ext cx="1233" cy="75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0" y="301"/>
                </a:cxn>
                <a:cxn ang="0">
                  <a:pos x="899" y="301"/>
                </a:cxn>
                <a:cxn ang="0">
                  <a:pos x="1233" y="0"/>
                </a:cxn>
                <a:cxn ang="0">
                  <a:pos x="1233" y="450"/>
                </a:cxn>
                <a:cxn ang="0">
                  <a:pos x="899" y="751"/>
                </a:cxn>
                <a:cxn ang="0">
                  <a:pos x="899" y="301"/>
                </a:cxn>
                <a:cxn ang="0">
                  <a:pos x="899" y="751"/>
                </a:cxn>
                <a:cxn ang="0">
                  <a:pos x="0" y="751"/>
                </a:cxn>
                <a:cxn ang="0">
                  <a:pos x="0" y="301"/>
                </a:cxn>
                <a:cxn ang="0">
                  <a:pos x="335" y="0"/>
                </a:cxn>
                <a:cxn ang="0">
                  <a:pos x="1233" y="0"/>
                </a:cxn>
              </a:cxnLst>
              <a:rect l="0" t="0" r="0" b="0"/>
              <a:pathLst>
                <a:path w="12329" h="7503">
                  <a:moveTo>
                    <a:pt x="0" y="7503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12329" y="0"/>
                  </a:lnTo>
                  <a:lnTo>
                    <a:pt x="12329" y="4500"/>
                  </a:lnTo>
                  <a:lnTo>
                    <a:pt x="8985" y="7503"/>
                  </a:lnTo>
                  <a:lnTo>
                    <a:pt x="8985" y="3003"/>
                  </a:lnTo>
                  <a:lnTo>
                    <a:pt x="8985" y="7503"/>
                  </a:lnTo>
                  <a:lnTo>
                    <a:pt x="0" y="7503"/>
                  </a:lnTo>
                  <a:lnTo>
                    <a:pt x="0" y="3003"/>
                  </a:lnTo>
                  <a:lnTo>
                    <a:pt x="3345" y="0"/>
                  </a:lnTo>
                  <a:lnTo>
                    <a:pt x="12329" y="0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06" name="Rectangle 164"/>
            <p:cNvSpPr/>
            <p:nvPr/>
          </p:nvSpPr>
          <p:spPr>
            <a:xfrm>
              <a:off x="1438" y="1916"/>
              <a:ext cx="898" cy="1"/>
            </a:xfrm>
            <a:prstGeom prst="rect">
              <a:avLst/>
            </a:prstGeom>
            <a:solidFill>
              <a:srgbClr val="00FFFF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307" name="Rectangle 165"/>
            <p:cNvSpPr/>
            <p:nvPr/>
          </p:nvSpPr>
          <p:spPr>
            <a:xfrm>
              <a:off x="1438" y="1916"/>
              <a:ext cx="898" cy="1"/>
            </a:xfrm>
            <a:prstGeom prst="rect">
              <a:avLst/>
            </a:prstGeom>
            <a:noFill/>
            <a:ln w="0" cap="flat" cmpd="sng">
              <a:solidFill>
                <a:srgbClr val="00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308" name="Freeform 166"/>
            <p:cNvSpPr/>
            <p:nvPr/>
          </p:nvSpPr>
          <p:spPr>
            <a:xfrm>
              <a:off x="1103" y="1916"/>
              <a:ext cx="1233" cy="301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0" y="301"/>
                </a:cxn>
                <a:cxn ang="0">
                  <a:pos x="1233" y="301"/>
                </a:cxn>
                <a:cxn ang="0">
                  <a:pos x="335" y="0"/>
                </a:cxn>
              </a:cxnLst>
              <a:rect l="0" t="0" r="0" b="0"/>
              <a:pathLst>
                <a:path w="12329" h="3003">
                  <a:moveTo>
                    <a:pt x="3345" y="0"/>
                  </a:moveTo>
                  <a:lnTo>
                    <a:pt x="0" y="3003"/>
                  </a:lnTo>
                  <a:lnTo>
                    <a:pt x="12329" y="3003"/>
                  </a:lnTo>
                  <a:lnTo>
                    <a:pt x="3345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09" name="Freeform 167"/>
            <p:cNvSpPr/>
            <p:nvPr/>
          </p:nvSpPr>
          <p:spPr>
            <a:xfrm>
              <a:off x="1103" y="1916"/>
              <a:ext cx="1233" cy="301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0" y="301"/>
                </a:cxn>
                <a:cxn ang="0">
                  <a:pos x="1233" y="301"/>
                </a:cxn>
                <a:cxn ang="0">
                  <a:pos x="335" y="0"/>
                </a:cxn>
              </a:cxnLst>
              <a:rect l="0" t="0" r="0" b="0"/>
              <a:pathLst>
                <a:path w="12329" h="3003">
                  <a:moveTo>
                    <a:pt x="3345" y="0"/>
                  </a:moveTo>
                  <a:lnTo>
                    <a:pt x="0" y="3003"/>
                  </a:lnTo>
                  <a:lnTo>
                    <a:pt x="12329" y="3003"/>
                  </a:lnTo>
                  <a:lnTo>
                    <a:pt x="3345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0" name="Freeform 168"/>
            <p:cNvSpPr/>
            <p:nvPr/>
          </p:nvSpPr>
          <p:spPr>
            <a:xfrm>
              <a:off x="1438" y="1916"/>
              <a:ext cx="898" cy="3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8" y="0"/>
                </a:cxn>
                <a:cxn ang="0">
                  <a:pos x="898" y="301"/>
                </a:cxn>
                <a:cxn ang="0">
                  <a:pos x="0" y="0"/>
                </a:cxn>
              </a:cxnLst>
              <a:rect l="0" t="0" r="0" b="0"/>
              <a:pathLst>
                <a:path w="8984" h="3003">
                  <a:moveTo>
                    <a:pt x="0" y="0"/>
                  </a:moveTo>
                  <a:lnTo>
                    <a:pt x="8984" y="0"/>
                  </a:lnTo>
                  <a:lnTo>
                    <a:pt x="8984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1" name="Freeform 169"/>
            <p:cNvSpPr/>
            <p:nvPr/>
          </p:nvSpPr>
          <p:spPr>
            <a:xfrm>
              <a:off x="1438" y="1916"/>
              <a:ext cx="898" cy="3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8" y="0"/>
                </a:cxn>
                <a:cxn ang="0">
                  <a:pos x="898" y="301"/>
                </a:cxn>
                <a:cxn ang="0">
                  <a:pos x="0" y="0"/>
                </a:cxn>
              </a:cxnLst>
              <a:rect l="0" t="0" r="0" b="0"/>
              <a:pathLst>
                <a:path w="8984" h="3003">
                  <a:moveTo>
                    <a:pt x="0" y="0"/>
                  </a:moveTo>
                  <a:lnTo>
                    <a:pt x="8984" y="0"/>
                  </a:lnTo>
                  <a:lnTo>
                    <a:pt x="8984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2" name="Freeform 170"/>
            <p:cNvSpPr/>
            <p:nvPr/>
          </p:nvSpPr>
          <p:spPr>
            <a:xfrm>
              <a:off x="1103" y="2217"/>
              <a:ext cx="1233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1233" y="149"/>
                </a:cxn>
                <a:cxn ang="0">
                  <a:pos x="0" y="0"/>
                </a:cxn>
              </a:cxnLst>
              <a:rect l="0" t="0" r="0" b="0"/>
              <a:pathLst>
                <a:path w="12329" h="1497">
                  <a:moveTo>
                    <a:pt x="0" y="0"/>
                  </a:moveTo>
                  <a:lnTo>
                    <a:pt x="0" y="1497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3" name="Freeform 171"/>
            <p:cNvSpPr/>
            <p:nvPr/>
          </p:nvSpPr>
          <p:spPr>
            <a:xfrm>
              <a:off x="1103" y="2217"/>
              <a:ext cx="1233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1233" y="149"/>
                </a:cxn>
                <a:cxn ang="0">
                  <a:pos x="0" y="0"/>
                </a:cxn>
              </a:cxnLst>
              <a:rect l="0" t="0" r="0" b="0"/>
              <a:pathLst>
                <a:path w="12329" h="1497">
                  <a:moveTo>
                    <a:pt x="0" y="0"/>
                  </a:moveTo>
                  <a:lnTo>
                    <a:pt x="0" y="1497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4" name="Freeform 172"/>
            <p:cNvSpPr/>
            <p:nvPr/>
          </p:nvSpPr>
          <p:spPr>
            <a:xfrm>
              <a:off x="1103" y="2217"/>
              <a:ext cx="1233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3" y="0"/>
                </a:cxn>
                <a:cxn ang="0">
                  <a:pos x="1233" y="149"/>
                </a:cxn>
                <a:cxn ang="0">
                  <a:pos x="0" y="0"/>
                </a:cxn>
              </a:cxnLst>
              <a:rect l="0" t="0" r="0" b="0"/>
              <a:pathLst>
                <a:path w="12329" h="1497">
                  <a:moveTo>
                    <a:pt x="0" y="0"/>
                  </a:moveTo>
                  <a:lnTo>
                    <a:pt x="12329" y="0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5" name="Freeform 173"/>
            <p:cNvSpPr/>
            <p:nvPr/>
          </p:nvSpPr>
          <p:spPr>
            <a:xfrm>
              <a:off x="1103" y="2217"/>
              <a:ext cx="1233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3" y="0"/>
                </a:cxn>
                <a:cxn ang="0">
                  <a:pos x="1233" y="149"/>
                </a:cxn>
                <a:cxn ang="0">
                  <a:pos x="0" y="0"/>
                </a:cxn>
              </a:cxnLst>
              <a:rect l="0" t="0" r="0" b="0"/>
              <a:pathLst>
                <a:path w="12329" h="1497">
                  <a:moveTo>
                    <a:pt x="0" y="0"/>
                  </a:moveTo>
                  <a:lnTo>
                    <a:pt x="12329" y="0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6" name="Freeform 174"/>
            <p:cNvSpPr/>
            <p:nvPr/>
          </p:nvSpPr>
          <p:spPr>
            <a:xfrm>
              <a:off x="1103" y="2366"/>
              <a:ext cx="899" cy="3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01"/>
                </a:cxn>
                <a:cxn ang="0">
                  <a:pos x="899" y="301"/>
                </a:cxn>
                <a:cxn ang="0">
                  <a:pos x="0" y="0"/>
                </a:cxn>
              </a:cxnLst>
              <a:rect l="0" t="0" r="0" b="0"/>
              <a:pathLst>
                <a:path w="8985" h="3003">
                  <a:moveTo>
                    <a:pt x="0" y="0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7" name="Freeform 175"/>
            <p:cNvSpPr/>
            <p:nvPr/>
          </p:nvSpPr>
          <p:spPr>
            <a:xfrm>
              <a:off x="1103" y="2366"/>
              <a:ext cx="899" cy="3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01"/>
                </a:cxn>
                <a:cxn ang="0">
                  <a:pos x="899" y="301"/>
                </a:cxn>
                <a:cxn ang="0">
                  <a:pos x="0" y="0"/>
                </a:cxn>
              </a:cxnLst>
              <a:rect l="0" t="0" r="0" b="0"/>
              <a:pathLst>
                <a:path w="8985" h="3003">
                  <a:moveTo>
                    <a:pt x="0" y="0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8" name="Freeform 176"/>
            <p:cNvSpPr/>
            <p:nvPr/>
          </p:nvSpPr>
          <p:spPr>
            <a:xfrm>
              <a:off x="1103" y="2366"/>
              <a:ext cx="1233" cy="3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3" y="0"/>
                </a:cxn>
                <a:cxn ang="0">
                  <a:pos x="899" y="301"/>
                </a:cxn>
                <a:cxn ang="0">
                  <a:pos x="0" y="0"/>
                </a:cxn>
              </a:cxnLst>
              <a:rect l="0" t="0" r="0" b="0"/>
              <a:pathLst>
                <a:path w="12329" h="3003">
                  <a:moveTo>
                    <a:pt x="0" y="0"/>
                  </a:moveTo>
                  <a:lnTo>
                    <a:pt x="12329" y="0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9" name="Freeform 177"/>
            <p:cNvSpPr/>
            <p:nvPr/>
          </p:nvSpPr>
          <p:spPr>
            <a:xfrm>
              <a:off x="1103" y="2366"/>
              <a:ext cx="1233" cy="3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3" y="0"/>
                </a:cxn>
                <a:cxn ang="0">
                  <a:pos x="899" y="301"/>
                </a:cxn>
                <a:cxn ang="0">
                  <a:pos x="0" y="0"/>
                </a:cxn>
              </a:cxnLst>
              <a:rect l="0" t="0" r="0" b="0"/>
              <a:pathLst>
                <a:path w="12329" h="3003">
                  <a:moveTo>
                    <a:pt x="0" y="0"/>
                  </a:moveTo>
                  <a:lnTo>
                    <a:pt x="12329" y="0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20" name="Rectangle 178"/>
            <p:cNvSpPr/>
            <p:nvPr/>
          </p:nvSpPr>
          <p:spPr>
            <a:xfrm>
              <a:off x="1103" y="2667"/>
              <a:ext cx="899" cy="1"/>
            </a:xfrm>
            <a:prstGeom prst="rect">
              <a:avLst/>
            </a:prstGeom>
            <a:solidFill>
              <a:srgbClr val="00FFFF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321" name="Rectangle 179"/>
            <p:cNvSpPr/>
            <p:nvPr/>
          </p:nvSpPr>
          <p:spPr>
            <a:xfrm>
              <a:off x="1103" y="2667"/>
              <a:ext cx="899" cy="1"/>
            </a:xfrm>
            <a:prstGeom prst="rect">
              <a:avLst/>
            </a:prstGeom>
            <a:noFill/>
            <a:ln w="0" cap="flat" cmpd="sng">
              <a:solidFill>
                <a:srgbClr val="00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322" name="Rectangle 180"/>
            <p:cNvSpPr/>
            <p:nvPr/>
          </p:nvSpPr>
          <p:spPr>
            <a:xfrm>
              <a:off x="1712" y="2733"/>
              <a:ext cx="1" cy="1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lstStyle/>
            <a:p>
              <a:endParaRPr sz="2400" dirty="0">
                <a:latin typeface="Arial" panose="020B0604020202020204" pitchFamily="34" charset="0"/>
              </a:endParaRPr>
            </a:p>
          </p:txBody>
        </p:sp>
        <p:sp>
          <p:nvSpPr>
            <p:cNvPr id="22323" name="Line 181"/>
            <p:cNvSpPr/>
            <p:nvPr/>
          </p:nvSpPr>
          <p:spPr>
            <a:xfrm>
              <a:off x="1103" y="1767"/>
              <a:ext cx="1" cy="900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24" name="Line 182"/>
            <p:cNvSpPr/>
            <p:nvPr/>
          </p:nvSpPr>
          <p:spPr>
            <a:xfrm>
              <a:off x="1103" y="2667"/>
              <a:ext cx="899" cy="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25" name="Line 183"/>
            <p:cNvSpPr/>
            <p:nvPr/>
          </p:nvSpPr>
          <p:spPr>
            <a:xfrm flipV="1">
              <a:off x="2002" y="1767"/>
              <a:ext cx="1" cy="900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26" name="Line 184"/>
            <p:cNvSpPr/>
            <p:nvPr/>
          </p:nvSpPr>
          <p:spPr>
            <a:xfrm flipV="1">
              <a:off x="2002" y="1466"/>
              <a:ext cx="334" cy="30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27" name="Line 185"/>
            <p:cNvSpPr/>
            <p:nvPr/>
          </p:nvSpPr>
          <p:spPr>
            <a:xfrm>
              <a:off x="2336" y="1466"/>
              <a:ext cx="1" cy="900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28" name="Line 186"/>
            <p:cNvSpPr/>
            <p:nvPr/>
          </p:nvSpPr>
          <p:spPr>
            <a:xfrm flipH="1">
              <a:off x="2002" y="2366"/>
              <a:ext cx="334" cy="30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29" name="Line 187"/>
            <p:cNvSpPr/>
            <p:nvPr/>
          </p:nvSpPr>
          <p:spPr>
            <a:xfrm flipH="1">
              <a:off x="1103" y="2667"/>
              <a:ext cx="899" cy="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0" name="Line 188"/>
            <p:cNvSpPr/>
            <p:nvPr/>
          </p:nvSpPr>
          <p:spPr>
            <a:xfrm flipV="1">
              <a:off x="1103" y="1767"/>
              <a:ext cx="1" cy="900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1" name="Line 189"/>
            <p:cNvSpPr/>
            <p:nvPr/>
          </p:nvSpPr>
          <p:spPr>
            <a:xfrm flipV="1">
              <a:off x="1103" y="1466"/>
              <a:ext cx="335" cy="30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2" name="Line 190"/>
            <p:cNvSpPr/>
            <p:nvPr/>
          </p:nvSpPr>
          <p:spPr>
            <a:xfrm>
              <a:off x="1438" y="1466"/>
              <a:ext cx="1" cy="900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3" name="Line 191"/>
            <p:cNvSpPr/>
            <p:nvPr/>
          </p:nvSpPr>
          <p:spPr>
            <a:xfrm flipH="1">
              <a:off x="1103" y="2366"/>
              <a:ext cx="335" cy="30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4" name="Line 192"/>
            <p:cNvSpPr/>
            <p:nvPr/>
          </p:nvSpPr>
          <p:spPr>
            <a:xfrm flipV="1">
              <a:off x="1103" y="2366"/>
              <a:ext cx="335" cy="30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5" name="Line 193"/>
            <p:cNvSpPr/>
            <p:nvPr/>
          </p:nvSpPr>
          <p:spPr>
            <a:xfrm>
              <a:off x="1438" y="2366"/>
              <a:ext cx="898" cy="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6" name="Line 194"/>
            <p:cNvSpPr/>
            <p:nvPr/>
          </p:nvSpPr>
          <p:spPr>
            <a:xfrm flipH="1">
              <a:off x="2002" y="2366"/>
              <a:ext cx="334" cy="30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7" name="Line 195"/>
            <p:cNvSpPr/>
            <p:nvPr/>
          </p:nvSpPr>
          <p:spPr>
            <a:xfrm flipH="1">
              <a:off x="1103" y="1916"/>
              <a:ext cx="335" cy="30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8" name="Line 196"/>
            <p:cNvSpPr/>
            <p:nvPr/>
          </p:nvSpPr>
          <p:spPr>
            <a:xfrm>
              <a:off x="1103" y="2217"/>
              <a:ext cx="899" cy="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39" name="Line 197"/>
            <p:cNvSpPr/>
            <p:nvPr/>
          </p:nvSpPr>
          <p:spPr>
            <a:xfrm flipV="1">
              <a:off x="2002" y="1916"/>
              <a:ext cx="334" cy="30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40" name="Line 198"/>
            <p:cNvSpPr/>
            <p:nvPr/>
          </p:nvSpPr>
          <p:spPr>
            <a:xfrm flipH="1">
              <a:off x="1438" y="1916"/>
              <a:ext cx="898" cy="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41" name="Line 199"/>
            <p:cNvSpPr/>
            <p:nvPr/>
          </p:nvSpPr>
          <p:spPr>
            <a:xfrm>
              <a:off x="1103" y="1767"/>
              <a:ext cx="899" cy="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42" name="Line 200"/>
            <p:cNvSpPr/>
            <p:nvPr/>
          </p:nvSpPr>
          <p:spPr>
            <a:xfrm>
              <a:off x="1438" y="1466"/>
              <a:ext cx="898" cy="1"/>
            </a:xfrm>
            <a:prstGeom prst="line">
              <a:avLst/>
            </a:prstGeom>
            <a:ln w="0" cap="flat" cmpd="sng">
              <a:solidFill>
                <a:srgbClr val="4C262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2343" name="Freeform 201"/>
            <p:cNvSpPr/>
            <p:nvPr/>
          </p:nvSpPr>
          <p:spPr>
            <a:xfrm>
              <a:off x="1037" y="2217"/>
              <a:ext cx="66" cy="87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52" y="14"/>
                </a:cxn>
                <a:cxn ang="0">
                  <a:pos x="38" y="29"/>
                </a:cxn>
                <a:cxn ang="0">
                  <a:pos x="26" y="45"/>
                </a:cxn>
                <a:cxn ang="0">
                  <a:pos x="14" y="61"/>
                </a:cxn>
                <a:cxn ang="0">
                  <a:pos x="4" y="79"/>
                </a:cxn>
                <a:cxn ang="0">
                  <a:pos x="0" y="87"/>
                </a:cxn>
              </a:cxnLst>
              <a:rect l="0" t="0" r="0" b="0"/>
              <a:pathLst>
                <a:path w="668" h="875">
                  <a:moveTo>
                    <a:pt x="668" y="0"/>
                  </a:moveTo>
                  <a:lnTo>
                    <a:pt x="523" y="141"/>
                  </a:lnTo>
                  <a:lnTo>
                    <a:pt x="386" y="292"/>
                  </a:lnTo>
                  <a:lnTo>
                    <a:pt x="261" y="451"/>
                  </a:lnTo>
                  <a:lnTo>
                    <a:pt x="146" y="618"/>
                  </a:lnTo>
                  <a:lnTo>
                    <a:pt x="42" y="792"/>
                  </a:lnTo>
                  <a:lnTo>
                    <a:pt x="0" y="875"/>
                  </a:lnTo>
                </a:path>
              </a:pathLst>
            </a:custGeom>
            <a:noFill/>
            <a:ln w="0" cap="flat" cmpd="sng">
              <a:solidFill>
                <a:srgbClr val="4C262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44" name="Freeform 202"/>
            <p:cNvSpPr/>
            <p:nvPr/>
          </p:nvSpPr>
          <p:spPr>
            <a:xfrm>
              <a:off x="1004" y="2371"/>
              <a:ext cx="8" cy="14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20"/>
                </a:cxn>
                <a:cxn ang="0">
                  <a:pos x="1" y="41"/>
                </a:cxn>
                <a:cxn ang="0">
                  <a:pos x="0" y="61"/>
                </a:cxn>
                <a:cxn ang="0">
                  <a:pos x="0" y="81"/>
                </a:cxn>
                <a:cxn ang="0">
                  <a:pos x="1" y="102"/>
                </a:cxn>
                <a:cxn ang="0">
                  <a:pos x="4" y="122"/>
                </a:cxn>
                <a:cxn ang="0">
                  <a:pos x="8" y="142"/>
                </a:cxn>
                <a:cxn ang="0">
                  <a:pos x="8" y="142"/>
                </a:cxn>
              </a:cxnLst>
              <a:rect l="0" t="0" r="0" b="0"/>
              <a:pathLst>
                <a:path w="82" h="1415">
                  <a:moveTo>
                    <a:pt x="82" y="0"/>
                  </a:moveTo>
                  <a:lnTo>
                    <a:pt x="81" y="4"/>
                  </a:lnTo>
                  <a:lnTo>
                    <a:pt x="41" y="202"/>
                  </a:lnTo>
                  <a:lnTo>
                    <a:pt x="14" y="404"/>
                  </a:lnTo>
                  <a:lnTo>
                    <a:pt x="0" y="607"/>
                  </a:lnTo>
                  <a:lnTo>
                    <a:pt x="0" y="809"/>
                  </a:lnTo>
                  <a:lnTo>
                    <a:pt x="14" y="1012"/>
                  </a:lnTo>
                  <a:lnTo>
                    <a:pt x="41" y="1212"/>
                  </a:lnTo>
                  <a:lnTo>
                    <a:pt x="81" y="1412"/>
                  </a:lnTo>
                  <a:lnTo>
                    <a:pt x="82" y="1415"/>
                  </a:lnTo>
                </a:path>
              </a:pathLst>
            </a:custGeom>
            <a:noFill/>
            <a:ln w="0" cap="flat" cmpd="sng">
              <a:solidFill>
                <a:srgbClr val="4C262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45" name="Freeform 203"/>
            <p:cNvSpPr/>
            <p:nvPr/>
          </p:nvSpPr>
          <p:spPr>
            <a:xfrm>
              <a:off x="1037" y="2579"/>
              <a:ext cx="66" cy="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8"/>
                </a:cxn>
                <a:cxn ang="0">
                  <a:pos x="14" y="26"/>
                </a:cxn>
                <a:cxn ang="0">
                  <a:pos x="26" y="43"/>
                </a:cxn>
                <a:cxn ang="0">
                  <a:pos x="38" y="59"/>
                </a:cxn>
                <a:cxn ang="0">
                  <a:pos x="52" y="74"/>
                </a:cxn>
                <a:cxn ang="0">
                  <a:pos x="66" y="88"/>
                </a:cxn>
              </a:cxnLst>
              <a:rect l="0" t="0" r="0" b="0"/>
              <a:pathLst>
                <a:path w="668" h="873">
                  <a:moveTo>
                    <a:pt x="0" y="0"/>
                  </a:moveTo>
                  <a:lnTo>
                    <a:pt x="42" y="82"/>
                  </a:lnTo>
                  <a:lnTo>
                    <a:pt x="146" y="257"/>
                  </a:lnTo>
                  <a:lnTo>
                    <a:pt x="261" y="424"/>
                  </a:lnTo>
                  <a:lnTo>
                    <a:pt x="386" y="583"/>
                  </a:lnTo>
                  <a:lnTo>
                    <a:pt x="523" y="733"/>
                  </a:lnTo>
                  <a:lnTo>
                    <a:pt x="668" y="873"/>
                  </a:lnTo>
                </a:path>
              </a:pathLst>
            </a:custGeom>
            <a:noFill/>
            <a:ln w="0" cap="flat" cmpd="sng">
              <a:solidFill>
                <a:srgbClr val="4C262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593" name="Group 209"/>
          <p:cNvGrpSpPr/>
          <p:nvPr/>
        </p:nvGrpSpPr>
        <p:grpSpPr>
          <a:xfrm>
            <a:off x="-63500" y="1524000"/>
            <a:ext cx="4313238" cy="3235325"/>
            <a:chOff x="88" y="1562"/>
            <a:chExt cx="2717" cy="2038"/>
          </a:xfrm>
        </p:grpSpPr>
        <p:sp>
          <p:nvSpPr>
            <p:cNvPr id="22292" name="Text Box 10"/>
            <p:cNvSpPr txBox="1"/>
            <p:nvPr/>
          </p:nvSpPr>
          <p:spPr>
            <a:xfrm>
              <a:off x="518" y="1562"/>
              <a:ext cx="11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2293" name="Text Box 204"/>
            <p:cNvSpPr txBox="1"/>
            <p:nvPr/>
          </p:nvSpPr>
          <p:spPr>
            <a:xfrm>
              <a:off x="997" y="3312"/>
              <a:ext cx="6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sz="2400" b="1" dirty="0">
                  <a:solidFill>
                    <a:srgbClr val="FF6600"/>
                  </a:solidFill>
                  <a:latin typeface="Arial" panose="020B0604020202020204" pitchFamily="34" charset="0"/>
                </a:rPr>
                <a:t>10cm</a:t>
              </a:r>
            </a:p>
          </p:txBody>
        </p:sp>
        <p:sp>
          <p:nvSpPr>
            <p:cNvPr id="22294" name="Text Box 205"/>
            <p:cNvSpPr txBox="1"/>
            <p:nvPr/>
          </p:nvSpPr>
          <p:spPr>
            <a:xfrm>
              <a:off x="2197" y="2976"/>
              <a:ext cx="6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sz="2400" b="1" dirty="0">
                  <a:solidFill>
                    <a:srgbClr val="FF6600"/>
                  </a:solidFill>
                  <a:latin typeface="Arial" panose="020B0604020202020204" pitchFamily="34" charset="0"/>
                </a:rPr>
                <a:t>10cm</a:t>
              </a:r>
            </a:p>
          </p:txBody>
        </p:sp>
        <p:sp>
          <p:nvSpPr>
            <p:cNvPr id="22295" name="Text Box 206"/>
            <p:cNvSpPr txBox="1"/>
            <p:nvPr/>
          </p:nvSpPr>
          <p:spPr>
            <a:xfrm>
              <a:off x="88" y="2786"/>
              <a:ext cx="50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sz="2400" b="1" dirty="0">
                  <a:solidFill>
                    <a:srgbClr val="FF6600"/>
                  </a:solidFill>
                  <a:latin typeface="Arial" panose="020B0604020202020204" pitchFamily="34" charset="0"/>
                </a:rPr>
                <a:t>5cm</a:t>
              </a:r>
            </a:p>
          </p:txBody>
        </p:sp>
      </p:grpSp>
      <p:sp>
        <p:nvSpPr>
          <p:cNvPr id="21509" name="Rectangle 208"/>
          <p:cNvSpPr/>
          <p:nvPr/>
        </p:nvSpPr>
        <p:spPr>
          <a:xfrm>
            <a:off x="0" y="18526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37646" name="Group 1806"/>
          <p:cNvGrpSpPr/>
          <p:nvPr/>
        </p:nvGrpSpPr>
        <p:grpSpPr>
          <a:xfrm>
            <a:off x="4572000" y="1600200"/>
            <a:ext cx="3856038" cy="2994025"/>
            <a:chOff x="2880" y="1440"/>
            <a:chExt cx="2429" cy="1886"/>
          </a:xfrm>
        </p:grpSpPr>
        <p:sp>
          <p:nvSpPr>
            <p:cNvPr id="21518" name="Line 1013"/>
            <p:cNvSpPr/>
            <p:nvPr/>
          </p:nvSpPr>
          <p:spPr>
            <a:xfrm flipV="1">
              <a:off x="3382" y="2497"/>
              <a:ext cx="1" cy="63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19" name="Line 1014"/>
            <p:cNvSpPr/>
            <p:nvPr/>
          </p:nvSpPr>
          <p:spPr>
            <a:xfrm flipV="1">
              <a:off x="3382" y="2707"/>
              <a:ext cx="486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0" name="Line 1015"/>
            <p:cNvSpPr/>
            <p:nvPr/>
          </p:nvSpPr>
          <p:spPr>
            <a:xfrm flipH="1">
              <a:off x="3382" y="2707"/>
              <a:ext cx="486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1" name="Line 1016"/>
            <p:cNvSpPr/>
            <p:nvPr/>
          </p:nvSpPr>
          <p:spPr>
            <a:xfrm flipH="1">
              <a:off x="4687" y="2707"/>
              <a:ext cx="487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2" name="Line 1017"/>
            <p:cNvSpPr/>
            <p:nvPr/>
          </p:nvSpPr>
          <p:spPr>
            <a:xfrm>
              <a:off x="5174" y="1440"/>
              <a:ext cx="1" cy="1267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3" name="Line 1018"/>
            <p:cNvSpPr/>
            <p:nvPr/>
          </p:nvSpPr>
          <p:spPr>
            <a:xfrm flipV="1">
              <a:off x="4687" y="1440"/>
              <a:ext cx="487" cy="423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4" name="Line 1019"/>
            <p:cNvSpPr/>
            <p:nvPr/>
          </p:nvSpPr>
          <p:spPr>
            <a:xfrm flipV="1">
              <a:off x="4687" y="1863"/>
              <a:ext cx="1" cy="126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5" name="Line 1020"/>
            <p:cNvSpPr/>
            <p:nvPr/>
          </p:nvSpPr>
          <p:spPr>
            <a:xfrm>
              <a:off x="3382" y="3131"/>
              <a:ext cx="1305" cy="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6" name="Line 1021"/>
            <p:cNvSpPr/>
            <p:nvPr/>
          </p:nvSpPr>
          <p:spPr>
            <a:xfrm>
              <a:off x="3382" y="1863"/>
              <a:ext cx="1" cy="126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7" name="Line 1022"/>
            <p:cNvSpPr/>
            <p:nvPr/>
          </p:nvSpPr>
          <p:spPr>
            <a:xfrm flipV="1">
              <a:off x="3382" y="2687"/>
              <a:ext cx="1" cy="44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8" name="Line 1023"/>
            <p:cNvSpPr/>
            <p:nvPr/>
          </p:nvSpPr>
          <p:spPr>
            <a:xfrm flipH="1">
              <a:off x="3382" y="2707"/>
              <a:ext cx="486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29" name="Freeform 1024"/>
            <p:cNvSpPr/>
            <p:nvPr/>
          </p:nvSpPr>
          <p:spPr>
            <a:xfrm>
              <a:off x="3382" y="1440"/>
              <a:ext cx="1792" cy="1691"/>
            </a:xfrm>
            <a:custGeom>
              <a:avLst/>
              <a:gdLst/>
              <a:ahLst/>
              <a:cxnLst>
                <a:cxn ang="0">
                  <a:pos x="0" y="423"/>
                </a:cxn>
                <a:cxn ang="0">
                  <a:pos x="486" y="0"/>
                </a:cxn>
                <a:cxn ang="0">
                  <a:pos x="1792" y="0"/>
                </a:cxn>
                <a:cxn ang="0">
                  <a:pos x="1792" y="1268"/>
                </a:cxn>
                <a:cxn ang="0">
                  <a:pos x="1306" y="1691"/>
                </a:cxn>
                <a:cxn ang="0">
                  <a:pos x="1306" y="423"/>
                </a:cxn>
                <a:cxn ang="0">
                  <a:pos x="0" y="423"/>
                </a:cxn>
                <a:cxn ang="0">
                  <a:pos x="1306" y="423"/>
                </a:cxn>
                <a:cxn ang="0">
                  <a:pos x="1792" y="0"/>
                </a:cxn>
              </a:cxnLst>
              <a:rect l="0" t="0" r="0" b="0"/>
              <a:pathLst>
                <a:path w="16126" h="15219">
                  <a:moveTo>
                    <a:pt x="0" y="3808"/>
                  </a:moveTo>
                  <a:lnTo>
                    <a:pt x="4375" y="0"/>
                  </a:lnTo>
                  <a:lnTo>
                    <a:pt x="16126" y="0"/>
                  </a:lnTo>
                  <a:lnTo>
                    <a:pt x="16126" y="11409"/>
                  </a:lnTo>
                  <a:lnTo>
                    <a:pt x="11751" y="15219"/>
                  </a:lnTo>
                  <a:lnTo>
                    <a:pt x="11751" y="3808"/>
                  </a:lnTo>
                  <a:lnTo>
                    <a:pt x="0" y="3808"/>
                  </a:lnTo>
                  <a:lnTo>
                    <a:pt x="11751" y="3808"/>
                  </a:lnTo>
                  <a:lnTo>
                    <a:pt x="16126" y="0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Rectangle 1025"/>
            <p:cNvSpPr/>
            <p:nvPr/>
          </p:nvSpPr>
          <p:spPr>
            <a:xfrm>
              <a:off x="3382" y="1863"/>
              <a:ext cx="1305" cy="1268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31" name="Line 1026"/>
            <p:cNvSpPr/>
            <p:nvPr/>
          </p:nvSpPr>
          <p:spPr>
            <a:xfrm flipV="1">
              <a:off x="3382" y="2497"/>
              <a:ext cx="1" cy="63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32" name="Line 1027"/>
            <p:cNvSpPr/>
            <p:nvPr/>
          </p:nvSpPr>
          <p:spPr>
            <a:xfrm>
              <a:off x="3868" y="1440"/>
              <a:ext cx="1" cy="1267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33" name="Line 1028"/>
            <p:cNvSpPr/>
            <p:nvPr/>
          </p:nvSpPr>
          <p:spPr>
            <a:xfrm>
              <a:off x="3868" y="1440"/>
              <a:ext cx="1" cy="1267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34" name="Freeform 1029"/>
            <p:cNvSpPr/>
            <p:nvPr/>
          </p:nvSpPr>
          <p:spPr>
            <a:xfrm>
              <a:off x="4687" y="1820"/>
              <a:ext cx="487" cy="677"/>
            </a:xfrm>
            <a:custGeom>
              <a:avLst/>
              <a:gdLst/>
              <a:ahLst/>
              <a:cxnLst>
                <a:cxn ang="0">
                  <a:pos x="0" y="423"/>
                </a:cxn>
                <a:cxn ang="0">
                  <a:pos x="0" y="677"/>
                </a:cxn>
                <a:cxn ang="0">
                  <a:pos x="487" y="254"/>
                </a:cxn>
                <a:cxn ang="0">
                  <a:pos x="487" y="0"/>
                </a:cxn>
                <a:cxn ang="0">
                  <a:pos x="0" y="423"/>
                </a:cxn>
              </a:cxnLst>
              <a:rect l="0" t="0" r="0" b="0"/>
              <a:pathLst>
                <a:path w="4375" h="6091">
                  <a:moveTo>
                    <a:pt x="0" y="3809"/>
                  </a:moveTo>
                  <a:lnTo>
                    <a:pt x="0" y="6091"/>
                  </a:lnTo>
                  <a:lnTo>
                    <a:pt x="4375" y="2282"/>
                  </a:lnTo>
                  <a:lnTo>
                    <a:pt x="4375" y="0"/>
                  </a:lnTo>
                  <a:lnTo>
                    <a:pt x="0" y="3809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5" name="Rectangle 1030"/>
            <p:cNvSpPr/>
            <p:nvPr/>
          </p:nvSpPr>
          <p:spPr>
            <a:xfrm>
              <a:off x="3382" y="2497"/>
              <a:ext cx="1305" cy="634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36" name="Freeform 1031"/>
            <p:cNvSpPr/>
            <p:nvPr/>
          </p:nvSpPr>
          <p:spPr>
            <a:xfrm>
              <a:off x="3382" y="2073"/>
              <a:ext cx="1792" cy="424"/>
            </a:xfrm>
            <a:custGeom>
              <a:avLst/>
              <a:gdLst/>
              <a:ahLst/>
              <a:cxnLst>
                <a:cxn ang="0">
                  <a:pos x="0" y="424"/>
                </a:cxn>
                <a:cxn ang="0">
                  <a:pos x="486" y="0"/>
                </a:cxn>
                <a:cxn ang="0">
                  <a:pos x="1792" y="0"/>
                </a:cxn>
                <a:cxn ang="0">
                  <a:pos x="1306" y="424"/>
                </a:cxn>
                <a:cxn ang="0">
                  <a:pos x="0" y="424"/>
                </a:cxn>
              </a:cxnLst>
              <a:rect l="0" t="0" r="0" b="0"/>
              <a:pathLst>
                <a:path w="16126" h="3809">
                  <a:moveTo>
                    <a:pt x="0" y="3809"/>
                  </a:moveTo>
                  <a:lnTo>
                    <a:pt x="4375" y="0"/>
                  </a:lnTo>
                  <a:lnTo>
                    <a:pt x="16126" y="0"/>
                  </a:lnTo>
                  <a:lnTo>
                    <a:pt x="11751" y="3809"/>
                  </a:lnTo>
                  <a:lnTo>
                    <a:pt x="0" y="3809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7" name="Freeform 1032"/>
            <p:cNvSpPr/>
            <p:nvPr/>
          </p:nvSpPr>
          <p:spPr>
            <a:xfrm>
              <a:off x="4687" y="2073"/>
              <a:ext cx="487" cy="1058"/>
            </a:xfrm>
            <a:custGeom>
              <a:avLst/>
              <a:gdLst/>
              <a:ahLst/>
              <a:cxnLst>
                <a:cxn ang="0">
                  <a:pos x="0" y="424"/>
                </a:cxn>
                <a:cxn ang="0">
                  <a:pos x="487" y="0"/>
                </a:cxn>
                <a:cxn ang="0">
                  <a:pos x="487" y="634"/>
                </a:cxn>
                <a:cxn ang="0">
                  <a:pos x="0" y="1058"/>
                </a:cxn>
                <a:cxn ang="0">
                  <a:pos x="0" y="424"/>
                </a:cxn>
              </a:cxnLst>
              <a:rect l="0" t="0" r="0" b="0"/>
              <a:pathLst>
                <a:path w="4375" h="9515">
                  <a:moveTo>
                    <a:pt x="0" y="3809"/>
                  </a:moveTo>
                  <a:lnTo>
                    <a:pt x="4375" y="0"/>
                  </a:lnTo>
                  <a:lnTo>
                    <a:pt x="4375" y="5705"/>
                  </a:lnTo>
                  <a:lnTo>
                    <a:pt x="0" y="9515"/>
                  </a:lnTo>
                  <a:lnTo>
                    <a:pt x="0" y="3809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8" name="Freeform 1033"/>
            <p:cNvSpPr/>
            <p:nvPr/>
          </p:nvSpPr>
          <p:spPr>
            <a:xfrm>
              <a:off x="3382" y="1820"/>
              <a:ext cx="1792" cy="423"/>
            </a:xfrm>
            <a:custGeom>
              <a:avLst/>
              <a:gdLst/>
              <a:ahLst/>
              <a:cxnLst>
                <a:cxn ang="0">
                  <a:pos x="1792" y="0"/>
                </a:cxn>
                <a:cxn ang="0">
                  <a:pos x="486" y="0"/>
                </a:cxn>
                <a:cxn ang="0">
                  <a:pos x="0" y="423"/>
                </a:cxn>
                <a:cxn ang="0">
                  <a:pos x="1306" y="423"/>
                </a:cxn>
                <a:cxn ang="0">
                  <a:pos x="1792" y="0"/>
                </a:cxn>
              </a:cxnLst>
              <a:rect l="0" t="0" r="0" b="0"/>
              <a:pathLst>
                <a:path w="16126" h="3809">
                  <a:moveTo>
                    <a:pt x="16126" y="0"/>
                  </a:moveTo>
                  <a:lnTo>
                    <a:pt x="4375" y="0"/>
                  </a:lnTo>
                  <a:lnTo>
                    <a:pt x="0" y="3809"/>
                  </a:lnTo>
                  <a:lnTo>
                    <a:pt x="11751" y="3809"/>
                  </a:lnTo>
                  <a:lnTo>
                    <a:pt x="16126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9" name="Rectangle 1034"/>
            <p:cNvSpPr/>
            <p:nvPr/>
          </p:nvSpPr>
          <p:spPr>
            <a:xfrm>
              <a:off x="3382" y="2243"/>
              <a:ext cx="1305" cy="254"/>
            </a:xfrm>
            <a:prstGeom prst="rect">
              <a:avLst/>
            </a:prstGeom>
            <a:noFill/>
            <a:ln w="0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40" name="Rectangle 1035"/>
            <p:cNvSpPr/>
            <p:nvPr/>
          </p:nvSpPr>
          <p:spPr>
            <a:xfrm>
              <a:off x="3868" y="1820"/>
              <a:ext cx="1306" cy="1"/>
            </a:xfrm>
            <a:prstGeom prst="rect">
              <a:avLst/>
            </a:prstGeom>
            <a:solidFill>
              <a:srgbClr val="0000FF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41" name="Rectangle 1036"/>
            <p:cNvSpPr/>
            <p:nvPr/>
          </p:nvSpPr>
          <p:spPr>
            <a:xfrm>
              <a:off x="3868" y="1820"/>
              <a:ext cx="1306" cy="1"/>
            </a:xfrm>
            <a:prstGeom prst="rect">
              <a:avLst/>
            </a:prstGeom>
            <a:noFill/>
            <a:ln w="0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42" name="Freeform 1037"/>
            <p:cNvSpPr/>
            <p:nvPr/>
          </p:nvSpPr>
          <p:spPr>
            <a:xfrm>
              <a:off x="3577" y="1820"/>
              <a:ext cx="1305" cy="253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0" y="253"/>
                </a:cxn>
                <a:cxn ang="0">
                  <a:pos x="1305" y="253"/>
                </a:cxn>
                <a:cxn ang="0">
                  <a:pos x="291" y="0"/>
                </a:cxn>
              </a:cxnLst>
              <a:rect l="0" t="0" r="0" b="0"/>
              <a:pathLst>
                <a:path w="11750" h="2282">
                  <a:moveTo>
                    <a:pt x="2621" y="0"/>
                  </a:moveTo>
                  <a:lnTo>
                    <a:pt x="0" y="2282"/>
                  </a:lnTo>
                  <a:lnTo>
                    <a:pt x="11750" y="2282"/>
                  </a:lnTo>
                  <a:lnTo>
                    <a:pt x="2621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3" name="Freeform 1038"/>
            <p:cNvSpPr/>
            <p:nvPr/>
          </p:nvSpPr>
          <p:spPr>
            <a:xfrm>
              <a:off x="3577" y="1820"/>
              <a:ext cx="1305" cy="253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0" y="253"/>
                </a:cxn>
                <a:cxn ang="0">
                  <a:pos x="1305" y="253"/>
                </a:cxn>
                <a:cxn ang="0">
                  <a:pos x="291" y="0"/>
                </a:cxn>
              </a:cxnLst>
              <a:rect l="0" t="0" r="0" b="0"/>
              <a:pathLst>
                <a:path w="11750" h="2282">
                  <a:moveTo>
                    <a:pt x="2621" y="0"/>
                  </a:moveTo>
                  <a:lnTo>
                    <a:pt x="0" y="2282"/>
                  </a:lnTo>
                  <a:lnTo>
                    <a:pt x="11750" y="2282"/>
                  </a:lnTo>
                  <a:lnTo>
                    <a:pt x="262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4" name="Freeform 1039"/>
            <p:cNvSpPr/>
            <p:nvPr/>
          </p:nvSpPr>
          <p:spPr>
            <a:xfrm>
              <a:off x="3868" y="1820"/>
              <a:ext cx="1306" cy="2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6" y="0"/>
                </a:cxn>
                <a:cxn ang="0">
                  <a:pos x="1015" y="253"/>
                </a:cxn>
                <a:cxn ang="0">
                  <a:pos x="0" y="0"/>
                </a:cxn>
              </a:cxnLst>
              <a:rect l="0" t="0" r="0" b="0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9129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5" name="Freeform 1040"/>
            <p:cNvSpPr/>
            <p:nvPr/>
          </p:nvSpPr>
          <p:spPr>
            <a:xfrm>
              <a:off x="3868" y="1820"/>
              <a:ext cx="1306" cy="2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6" y="0"/>
                </a:cxn>
                <a:cxn ang="0">
                  <a:pos x="1015" y="253"/>
                </a:cxn>
                <a:cxn ang="0">
                  <a:pos x="0" y="0"/>
                </a:cxn>
              </a:cxnLst>
              <a:rect l="0" t="0" r="0" b="0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9129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6" name="Freeform 1041"/>
            <p:cNvSpPr/>
            <p:nvPr/>
          </p:nvSpPr>
          <p:spPr>
            <a:xfrm>
              <a:off x="4882" y="1820"/>
              <a:ext cx="292" cy="253"/>
            </a:xfrm>
            <a:custGeom>
              <a:avLst/>
              <a:gdLst/>
              <a:ahLst/>
              <a:cxnLst>
                <a:cxn ang="0">
                  <a:pos x="292" y="0"/>
                </a:cxn>
                <a:cxn ang="0">
                  <a:pos x="0" y="253"/>
                </a:cxn>
                <a:cxn ang="0">
                  <a:pos x="292" y="253"/>
                </a:cxn>
                <a:cxn ang="0">
                  <a:pos x="292" y="0"/>
                </a:cxn>
              </a:cxnLst>
              <a:rect l="0" t="0" r="0" b="0"/>
              <a:pathLst>
                <a:path w="2622" h="2282">
                  <a:moveTo>
                    <a:pt x="2622" y="0"/>
                  </a:moveTo>
                  <a:lnTo>
                    <a:pt x="0" y="2282"/>
                  </a:lnTo>
                  <a:lnTo>
                    <a:pt x="2622" y="2282"/>
                  </a:lnTo>
                  <a:lnTo>
                    <a:pt x="2622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7" name="Freeform 1042"/>
            <p:cNvSpPr/>
            <p:nvPr/>
          </p:nvSpPr>
          <p:spPr>
            <a:xfrm>
              <a:off x="4882" y="1820"/>
              <a:ext cx="292" cy="253"/>
            </a:xfrm>
            <a:custGeom>
              <a:avLst/>
              <a:gdLst/>
              <a:ahLst/>
              <a:cxnLst>
                <a:cxn ang="0">
                  <a:pos x="292" y="0"/>
                </a:cxn>
                <a:cxn ang="0">
                  <a:pos x="0" y="253"/>
                </a:cxn>
                <a:cxn ang="0">
                  <a:pos x="292" y="253"/>
                </a:cxn>
                <a:cxn ang="0">
                  <a:pos x="292" y="0"/>
                </a:cxn>
              </a:cxnLst>
              <a:rect l="0" t="0" r="0" b="0"/>
              <a:pathLst>
                <a:path w="2622" h="2282">
                  <a:moveTo>
                    <a:pt x="2622" y="0"/>
                  </a:moveTo>
                  <a:lnTo>
                    <a:pt x="0" y="2282"/>
                  </a:lnTo>
                  <a:lnTo>
                    <a:pt x="2622" y="2282"/>
                  </a:lnTo>
                  <a:lnTo>
                    <a:pt x="2622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8" name="Freeform 1043"/>
            <p:cNvSpPr/>
            <p:nvPr/>
          </p:nvSpPr>
          <p:spPr>
            <a:xfrm>
              <a:off x="3382" y="2073"/>
              <a:ext cx="1305" cy="170"/>
            </a:xfrm>
            <a:custGeom>
              <a:avLst/>
              <a:gdLst/>
              <a:ahLst/>
              <a:cxnLst>
                <a:cxn ang="0">
                  <a:pos x="195" y="0"/>
                </a:cxn>
                <a:cxn ang="0">
                  <a:pos x="0" y="170"/>
                </a:cxn>
                <a:cxn ang="0">
                  <a:pos x="1305" y="170"/>
                </a:cxn>
                <a:cxn ang="0">
                  <a:pos x="195" y="0"/>
                </a:cxn>
              </a:cxnLst>
              <a:rect l="0" t="0" r="0" b="0"/>
              <a:pathLst>
                <a:path w="11751" h="1527">
                  <a:moveTo>
                    <a:pt x="1754" y="0"/>
                  </a:moveTo>
                  <a:lnTo>
                    <a:pt x="0" y="1527"/>
                  </a:lnTo>
                  <a:lnTo>
                    <a:pt x="11751" y="1527"/>
                  </a:lnTo>
                  <a:lnTo>
                    <a:pt x="1754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9" name="Freeform 1044"/>
            <p:cNvSpPr/>
            <p:nvPr/>
          </p:nvSpPr>
          <p:spPr>
            <a:xfrm>
              <a:off x="3382" y="2073"/>
              <a:ext cx="1305" cy="170"/>
            </a:xfrm>
            <a:custGeom>
              <a:avLst/>
              <a:gdLst/>
              <a:ahLst/>
              <a:cxnLst>
                <a:cxn ang="0">
                  <a:pos x="195" y="0"/>
                </a:cxn>
                <a:cxn ang="0">
                  <a:pos x="0" y="170"/>
                </a:cxn>
                <a:cxn ang="0">
                  <a:pos x="1305" y="170"/>
                </a:cxn>
                <a:cxn ang="0">
                  <a:pos x="195" y="0"/>
                </a:cxn>
              </a:cxnLst>
              <a:rect l="0" t="0" r="0" b="0"/>
              <a:pathLst>
                <a:path w="11751" h="1527">
                  <a:moveTo>
                    <a:pt x="1754" y="0"/>
                  </a:moveTo>
                  <a:lnTo>
                    <a:pt x="0" y="1527"/>
                  </a:lnTo>
                  <a:lnTo>
                    <a:pt x="11751" y="1527"/>
                  </a:lnTo>
                  <a:lnTo>
                    <a:pt x="1754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0" name="Freeform 1045"/>
            <p:cNvSpPr/>
            <p:nvPr/>
          </p:nvSpPr>
          <p:spPr>
            <a:xfrm>
              <a:off x="3577" y="2073"/>
              <a:ext cx="1305" cy="1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5" y="0"/>
                </a:cxn>
                <a:cxn ang="0">
                  <a:pos x="1110" y="170"/>
                </a:cxn>
                <a:cxn ang="0">
                  <a:pos x="0" y="0"/>
                </a:cxn>
              </a:cxnLst>
              <a:rect l="0" t="0" r="0" b="0"/>
              <a:pathLst>
                <a:path w="11750" h="1527">
                  <a:moveTo>
                    <a:pt x="0" y="0"/>
                  </a:moveTo>
                  <a:lnTo>
                    <a:pt x="11750" y="0"/>
                  </a:lnTo>
                  <a:lnTo>
                    <a:pt x="9997" y="15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1" name="Freeform 1046"/>
            <p:cNvSpPr/>
            <p:nvPr/>
          </p:nvSpPr>
          <p:spPr>
            <a:xfrm>
              <a:off x="3577" y="2073"/>
              <a:ext cx="1305" cy="1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5" y="0"/>
                </a:cxn>
                <a:cxn ang="0">
                  <a:pos x="1110" y="170"/>
                </a:cxn>
                <a:cxn ang="0">
                  <a:pos x="0" y="0"/>
                </a:cxn>
              </a:cxnLst>
              <a:rect l="0" t="0" r="0" b="0"/>
              <a:pathLst>
                <a:path w="11750" h="1527">
                  <a:moveTo>
                    <a:pt x="0" y="0"/>
                  </a:moveTo>
                  <a:lnTo>
                    <a:pt x="11750" y="0"/>
                  </a:lnTo>
                  <a:lnTo>
                    <a:pt x="9997" y="152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2" name="Freeform 1047"/>
            <p:cNvSpPr/>
            <p:nvPr/>
          </p:nvSpPr>
          <p:spPr>
            <a:xfrm>
              <a:off x="4687" y="2073"/>
              <a:ext cx="292" cy="170"/>
            </a:xfrm>
            <a:custGeom>
              <a:avLst/>
              <a:gdLst/>
              <a:ahLst/>
              <a:cxnLst>
                <a:cxn ang="0">
                  <a:pos x="195" y="0"/>
                </a:cxn>
                <a:cxn ang="0">
                  <a:pos x="0" y="170"/>
                </a:cxn>
                <a:cxn ang="0">
                  <a:pos x="292" y="170"/>
                </a:cxn>
                <a:cxn ang="0">
                  <a:pos x="195" y="0"/>
                </a:cxn>
              </a:cxnLst>
              <a:rect l="0" t="0" r="0" b="0"/>
              <a:pathLst>
                <a:path w="2621" h="1527">
                  <a:moveTo>
                    <a:pt x="1753" y="0"/>
                  </a:moveTo>
                  <a:lnTo>
                    <a:pt x="0" y="1527"/>
                  </a:lnTo>
                  <a:lnTo>
                    <a:pt x="2621" y="1527"/>
                  </a:lnTo>
                  <a:lnTo>
                    <a:pt x="1753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3" name="Freeform 1048"/>
            <p:cNvSpPr/>
            <p:nvPr/>
          </p:nvSpPr>
          <p:spPr>
            <a:xfrm>
              <a:off x="4687" y="2073"/>
              <a:ext cx="292" cy="170"/>
            </a:xfrm>
            <a:custGeom>
              <a:avLst/>
              <a:gdLst/>
              <a:ahLst/>
              <a:cxnLst>
                <a:cxn ang="0">
                  <a:pos x="195" y="0"/>
                </a:cxn>
                <a:cxn ang="0">
                  <a:pos x="0" y="170"/>
                </a:cxn>
                <a:cxn ang="0">
                  <a:pos x="292" y="170"/>
                </a:cxn>
                <a:cxn ang="0">
                  <a:pos x="195" y="0"/>
                </a:cxn>
              </a:cxnLst>
              <a:rect l="0" t="0" r="0" b="0"/>
              <a:pathLst>
                <a:path w="2621" h="1527">
                  <a:moveTo>
                    <a:pt x="1753" y="0"/>
                  </a:moveTo>
                  <a:lnTo>
                    <a:pt x="0" y="1527"/>
                  </a:lnTo>
                  <a:lnTo>
                    <a:pt x="2621" y="1527"/>
                  </a:lnTo>
                  <a:lnTo>
                    <a:pt x="175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4" name="Freeform 1049"/>
            <p:cNvSpPr/>
            <p:nvPr/>
          </p:nvSpPr>
          <p:spPr>
            <a:xfrm>
              <a:off x="4882" y="2073"/>
              <a:ext cx="292" cy="1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2" y="0"/>
                </a:cxn>
                <a:cxn ang="0">
                  <a:pos x="97" y="170"/>
                </a:cxn>
                <a:cxn ang="0">
                  <a:pos x="0" y="0"/>
                </a:cxn>
              </a:cxnLst>
              <a:rect l="0" t="0" r="0" b="0"/>
              <a:pathLst>
                <a:path w="2622" h="1527">
                  <a:moveTo>
                    <a:pt x="0" y="0"/>
                  </a:moveTo>
                  <a:lnTo>
                    <a:pt x="2622" y="0"/>
                  </a:lnTo>
                  <a:lnTo>
                    <a:pt x="868" y="15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5" name="Freeform 1050"/>
            <p:cNvSpPr/>
            <p:nvPr/>
          </p:nvSpPr>
          <p:spPr>
            <a:xfrm>
              <a:off x="4882" y="2073"/>
              <a:ext cx="292" cy="1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2" y="0"/>
                </a:cxn>
                <a:cxn ang="0">
                  <a:pos x="97" y="170"/>
                </a:cxn>
                <a:cxn ang="0">
                  <a:pos x="0" y="0"/>
                </a:cxn>
              </a:cxnLst>
              <a:rect l="0" t="0" r="0" b="0"/>
              <a:pathLst>
                <a:path w="2622" h="1527">
                  <a:moveTo>
                    <a:pt x="0" y="0"/>
                  </a:moveTo>
                  <a:lnTo>
                    <a:pt x="2622" y="0"/>
                  </a:lnTo>
                  <a:lnTo>
                    <a:pt x="868" y="152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6" name="Rectangle 1051"/>
            <p:cNvSpPr/>
            <p:nvPr/>
          </p:nvSpPr>
          <p:spPr>
            <a:xfrm>
              <a:off x="3382" y="2243"/>
              <a:ext cx="1305" cy="1"/>
            </a:xfrm>
            <a:prstGeom prst="rect">
              <a:avLst/>
            </a:prstGeom>
            <a:solidFill>
              <a:srgbClr val="0000FF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57" name="Rectangle 1052"/>
            <p:cNvSpPr/>
            <p:nvPr/>
          </p:nvSpPr>
          <p:spPr>
            <a:xfrm>
              <a:off x="3382" y="2243"/>
              <a:ext cx="1305" cy="1"/>
            </a:xfrm>
            <a:prstGeom prst="rect">
              <a:avLst/>
            </a:prstGeom>
            <a:noFill/>
            <a:ln w="0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58" name="Rectangle 1053"/>
            <p:cNvSpPr/>
            <p:nvPr/>
          </p:nvSpPr>
          <p:spPr>
            <a:xfrm>
              <a:off x="3382" y="2243"/>
              <a:ext cx="1305" cy="1"/>
            </a:xfrm>
            <a:prstGeom prst="rect">
              <a:avLst/>
            </a:prstGeom>
            <a:solidFill>
              <a:srgbClr val="0000FF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59" name="Rectangle 1054"/>
            <p:cNvSpPr/>
            <p:nvPr/>
          </p:nvSpPr>
          <p:spPr>
            <a:xfrm>
              <a:off x="3382" y="2243"/>
              <a:ext cx="1305" cy="1"/>
            </a:xfrm>
            <a:prstGeom prst="rect">
              <a:avLst/>
            </a:prstGeom>
            <a:noFill/>
            <a:ln w="0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60" name="Freeform 1055"/>
            <p:cNvSpPr/>
            <p:nvPr/>
          </p:nvSpPr>
          <p:spPr>
            <a:xfrm>
              <a:off x="3382" y="2243"/>
              <a:ext cx="1305" cy="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4"/>
                </a:cxn>
                <a:cxn ang="0">
                  <a:pos x="1305" y="254"/>
                </a:cxn>
                <a:cxn ang="0">
                  <a:pos x="0" y="0"/>
                </a:cxn>
              </a:cxnLst>
              <a:rect l="0" t="0" r="0" b="0"/>
              <a:pathLst>
                <a:path w="11751" h="2282">
                  <a:moveTo>
                    <a:pt x="0" y="0"/>
                  </a:moveTo>
                  <a:lnTo>
                    <a:pt x="0" y="2282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1" name="Freeform 1056"/>
            <p:cNvSpPr/>
            <p:nvPr/>
          </p:nvSpPr>
          <p:spPr>
            <a:xfrm>
              <a:off x="3382" y="2243"/>
              <a:ext cx="1305" cy="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4"/>
                </a:cxn>
                <a:cxn ang="0">
                  <a:pos x="1305" y="254"/>
                </a:cxn>
                <a:cxn ang="0">
                  <a:pos x="0" y="0"/>
                </a:cxn>
              </a:cxnLst>
              <a:rect l="0" t="0" r="0" b="0"/>
              <a:pathLst>
                <a:path w="11751" h="2282">
                  <a:moveTo>
                    <a:pt x="0" y="0"/>
                  </a:moveTo>
                  <a:lnTo>
                    <a:pt x="0" y="2282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2" name="Freeform 1057"/>
            <p:cNvSpPr/>
            <p:nvPr/>
          </p:nvSpPr>
          <p:spPr>
            <a:xfrm>
              <a:off x="3382" y="2243"/>
              <a:ext cx="1305" cy="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5" y="0"/>
                </a:cxn>
                <a:cxn ang="0">
                  <a:pos x="1305" y="254"/>
                </a:cxn>
                <a:cxn ang="0">
                  <a:pos x="0" y="0"/>
                </a:cxn>
              </a:cxnLst>
              <a:rect l="0" t="0" r="0" b="0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3" name="Freeform 1058"/>
            <p:cNvSpPr/>
            <p:nvPr/>
          </p:nvSpPr>
          <p:spPr>
            <a:xfrm>
              <a:off x="3382" y="2243"/>
              <a:ext cx="1305" cy="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5" y="0"/>
                </a:cxn>
                <a:cxn ang="0">
                  <a:pos x="1305" y="254"/>
                </a:cxn>
                <a:cxn ang="0">
                  <a:pos x="0" y="0"/>
                </a:cxn>
              </a:cxnLst>
              <a:rect l="0" t="0" r="0" b="0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4" name="Freeform 1059"/>
            <p:cNvSpPr/>
            <p:nvPr/>
          </p:nvSpPr>
          <p:spPr>
            <a:xfrm>
              <a:off x="4687" y="2243"/>
              <a:ext cx="292" cy="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2" y="0"/>
                </a:cxn>
                <a:cxn ang="0">
                  <a:pos x="0" y="254"/>
                </a:cxn>
                <a:cxn ang="0">
                  <a:pos x="0" y="0"/>
                </a:cxn>
              </a:cxnLst>
              <a:rect l="0" t="0" r="0" b="0"/>
              <a:pathLst>
                <a:path w="2621" h="2282">
                  <a:moveTo>
                    <a:pt x="0" y="0"/>
                  </a:moveTo>
                  <a:lnTo>
                    <a:pt x="2621" y="0"/>
                  </a:lnTo>
                  <a:lnTo>
                    <a:pt x="0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5" name="Freeform 1060"/>
            <p:cNvSpPr/>
            <p:nvPr/>
          </p:nvSpPr>
          <p:spPr>
            <a:xfrm>
              <a:off x="4687" y="2243"/>
              <a:ext cx="292" cy="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2" y="0"/>
                </a:cxn>
                <a:cxn ang="0">
                  <a:pos x="0" y="254"/>
                </a:cxn>
                <a:cxn ang="0">
                  <a:pos x="0" y="0"/>
                </a:cxn>
              </a:cxnLst>
              <a:rect l="0" t="0" r="0" b="0"/>
              <a:pathLst>
                <a:path w="2621" h="2282">
                  <a:moveTo>
                    <a:pt x="0" y="0"/>
                  </a:moveTo>
                  <a:lnTo>
                    <a:pt x="2621" y="0"/>
                  </a:lnTo>
                  <a:lnTo>
                    <a:pt x="0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6" name="Rectangle 1061"/>
            <p:cNvSpPr/>
            <p:nvPr/>
          </p:nvSpPr>
          <p:spPr>
            <a:xfrm>
              <a:off x="3382" y="2497"/>
              <a:ext cx="1305" cy="1"/>
            </a:xfrm>
            <a:prstGeom prst="rect">
              <a:avLst/>
            </a:prstGeom>
            <a:solidFill>
              <a:srgbClr val="0000FF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67" name="Rectangle 1062"/>
            <p:cNvSpPr/>
            <p:nvPr/>
          </p:nvSpPr>
          <p:spPr>
            <a:xfrm>
              <a:off x="3382" y="2497"/>
              <a:ext cx="1305" cy="1"/>
            </a:xfrm>
            <a:prstGeom prst="rect">
              <a:avLst/>
            </a:prstGeom>
            <a:noFill/>
            <a:ln w="0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68" name="Line 1063"/>
            <p:cNvSpPr/>
            <p:nvPr/>
          </p:nvSpPr>
          <p:spPr>
            <a:xfrm>
              <a:off x="3868" y="2707"/>
              <a:ext cx="1306" cy="1"/>
            </a:xfrm>
            <a:prstGeom prst="line">
              <a:avLst/>
            </a:prstGeom>
            <a:ln w="0" cap="flat" cmpd="sng">
              <a:solidFill>
                <a:srgbClr val="00FF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69" name="Line 1064"/>
            <p:cNvSpPr/>
            <p:nvPr/>
          </p:nvSpPr>
          <p:spPr>
            <a:xfrm>
              <a:off x="3868" y="2707"/>
              <a:ext cx="1306" cy="1"/>
            </a:xfrm>
            <a:prstGeom prst="line">
              <a:avLst/>
            </a:prstGeom>
            <a:ln w="0" cap="flat" cmpd="sng">
              <a:solidFill>
                <a:srgbClr val="00FF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70" name="Freeform 1065"/>
            <p:cNvSpPr/>
            <p:nvPr/>
          </p:nvSpPr>
          <p:spPr>
            <a:xfrm>
              <a:off x="4687" y="2073"/>
              <a:ext cx="487" cy="424"/>
            </a:xfrm>
            <a:custGeom>
              <a:avLst/>
              <a:gdLst/>
              <a:ahLst/>
              <a:cxnLst>
                <a:cxn ang="0">
                  <a:pos x="487" y="0"/>
                </a:cxn>
                <a:cxn ang="0">
                  <a:pos x="0" y="424"/>
                </a:cxn>
                <a:cxn ang="0">
                  <a:pos x="487" y="424"/>
                </a:cxn>
                <a:cxn ang="0">
                  <a:pos x="487" y="0"/>
                </a:cxn>
              </a:cxnLst>
              <a:rect l="0" t="0" r="0" b="0"/>
              <a:pathLst>
                <a:path w="4375" h="3809">
                  <a:moveTo>
                    <a:pt x="4375" y="0"/>
                  </a:moveTo>
                  <a:lnTo>
                    <a:pt x="0" y="3809"/>
                  </a:lnTo>
                  <a:lnTo>
                    <a:pt x="4375" y="3809"/>
                  </a:lnTo>
                  <a:lnTo>
                    <a:pt x="4375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1" name="Freeform 1066"/>
            <p:cNvSpPr/>
            <p:nvPr/>
          </p:nvSpPr>
          <p:spPr>
            <a:xfrm>
              <a:off x="4687" y="2073"/>
              <a:ext cx="487" cy="424"/>
            </a:xfrm>
            <a:custGeom>
              <a:avLst/>
              <a:gdLst/>
              <a:ahLst/>
              <a:cxnLst>
                <a:cxn ang="0">
                  <a:pos x="487" y="0"/>
                </a:cxn>
                <a:cxn ang="0">
                  <a:pos x="0" y="424"/>
                </a:cxn>
                <a:cxn ang="0">
                  <a:pos x="487" y="424"/>
                </a:cxn>
                <a:cxn ang="0">
                  <a:pos x="487" y="0"/>
                </a:cxn>
              </a:cxnLst>
              <a:rect l="0" t="0" r="0" b="0"/>
              <a:pathLst>
                <a:path w="4375" h="3809">
                  <a:moveTo>
                    <a:pt x="4375" y="0"/>
                  </a:moveTo>
                  <a:lnTo>
                    <a:pt x="0" y="3809"/>
                  </a:lnTo>
                  <a:lnTo>
                    <a:pt x="4375" y="3809"/>
                  </a:lnTo>
                  <a:lnTo>
                    <a:pt x="4375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2" name="Rectangle 1067"/>
            <p:cNvSpPr/>
            <p:nvPr/>
          </p:nvSpPr>
          <p:spPr>
            <a:xfrm>
              <a:off x="3382" y="2497"/>
              <a:ext cx="1305" cy="1"/>
            </a:xfrm>
            <a:prstGeom prst="rect">
              <a:avLst/>
            </a:prstGeom>
            <a:solidFill>
              <a:srgbClr val="00FFFF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73" name="Rectangle 1068"/>
            <p:cNvSpPr/>
            <p:nvPr/>
          </p:nvSpPr>
          <p:spPr>
            <a:xfrm>
              <a:off x="3382" y="2497"/>
              <a:ext cx="1305" cy="1"/>
            </a:xfrm>
            <a:prstGeom prst="rect">
              <a:avLst/>
            </a:prstGeom>
            <a:noFill/>
            <a:ln w="0" cap="flat" cmpd="sng">
              <a:solidFill>
                <a:srgbClr val="00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74" name="Freeform 1069"/>
            <p:cNvSpPr/>
            <p:nvPr/>
          </p:nvSpPr>
          <p:spPr>
            <a:xfrm>
              <a:off x="3382" y="2497"/>
              <a:ext cx="1305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0"/>
                </a:cxn>
                <a:cxn ang="0">
                  <a:pos x="1305" y="210"/>
                </a:cxn>
                <a:cxn ang="0">
                  <a:pos x="0" y="0"/>
                </a:cxn>
              </a:cxnLst>
              <a:rect l="0" t="0" r="0" b="0"/>
              <a:pathLst>
                <a:path w="11751" h="1896">
                  <a:moveTo>
                    <a:pt x="0" y="0"/>
                  </a:moveTo>
                  <a:lnTo>
                    <a:pt x="0" y="1896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5" name="Freeform 1070"/>
            <p:cNvSpPr/>
            <p:nvPr/>
          </p:nvSpPr>
          <p:spPr>
            <a:xfrm>
              <a:off x="3382" y="2497"/>
              <a:ext cx="1305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0"/>
                </a:cxn>
                <a:cxn ang="0">
                  <a:pos x="1305" y="210"/>
                </a:cxn>
                <a:cxn ang="0">
                  <a:pos x="0" y="0"/>
                </a:cxn>
              </a:cxnLst>
              <a:rect l="0" t="0" r="0" b="0"/>
              <a:pathLst>
                <a:path w="11751" h="1896">
                  <a:moveTo>
                    <a:pt x="0" y="0"/>
                  </a:moveTo>
                  <a:lnTo>
                    <a:pt x="0" y="1896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6" name="Freeform 1071"/>
            <p:cNvSpPr/>
            <p:nvPr/>
          </p:nvSpPr>
          <p:spPr>
            <a:xfrm>
              <a:off x="3382" y="2497"/>
              <a:ext cx="1305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5" y="0"/>
                </a:cxn>
                <a:cxn ang="0">
                  <a:pos x="1305" y="210"/>
                </a:cxn>
                <a:cxn ang="0">
                  <a:pos x="0" y="0"/>
                </a:cxn>
              </a:cxnLst>
              <a:rect l="0" t="0" r="0" b="0"/>
              <a:pathLst>
                <a:path w="11751" h="1896">
                  <a:moveTo>
                    <a:pt x="0" y="0"/>
                  </a:moveTo>
                  <a:lnTo>
                    <a:pt x="11751" y="0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7" name="Freeform 1072"/>
            <p:cNvSpPr/>
            <p:nvPr/>
          </p:nvSpPr>
          <p:spPr>
            <a:xfrm>
              <a:off x="3382" y="2497"/>
              <a:ext cx="1305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5" y="0"/>
                </a:cxn>
                <a:cxn ang="0">
                  <a:pos x="1305" y="210"/>
                </a:cxn>
                <a:cxn ang="0">
                  <a:pos x="0" y="0"/>
                </a:cxn>
              </a:cxnLst>
              <a:rect l="0" t="0" r="0" b="0"/>
              <a:pathLst>
                <a:path w="11751" h="1896">
                  <a:moveTo>
                    <a:pt x="0" y="0"/>
                  </a:moveTo>
                  <a:lnTo>
                    <a:pt x="11751" y="0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8" name="Freeform 1073"/>
            <p:cNvSpPr/>
            <p:nvPr/>
          </p:nvSpPr>
          <p:spPr>
            <a:xfrm>
              <a:off x="4687" y="2497"/>
              <a:ext cx="487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0"/>
                </a:cxn>
                <a:cxn ang="0">
                  <a:pos x="487" y="210"/>
                </a:cxn>
                <a:cxn ang="0">
                  <a:pos x="0" y="0"/>
                </a:cxn>
              </a:cxnLst>
              <a:rect l="0" t="0" r="0" b="0"/>
              <a:pathLst>
                <a:path w="4375" h="1896">
                  <a:moveTo>
                    <a:pt x="0" y="0"/>
                  </a:moveTo>
                  <a:lnTo>
                    <a:pt x="0" y="1896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9" name="Freeform 1074"/>
            <p:cNvSpPr/>
            <p:nvPr/>
          </p:nvSpPr>
          <p:spPr>
            <a:xfrm>
              <a:off x="4687" y="2497"/>
              <a:ext cx="487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0"/>
                </a:cxn>
                <a:cxn ang="0">
                  <a:pos x="487" y="210"/>
                </a:cxn>
                <a:cxn ang="0">
                  <a:pos x="0" y="0"/>
                </a:cxn>
              </a:cxnLst>
              <a:rect l="0" t="0" r="0" b="0"/>
              <a:pathLst>
                <a:path w="4375" h="1896">
                  <a:moveTo>
                    <a:pt x="0" y="0"/>
                  </a:moveTo>
                  <a:lnTo>
                    <a:pt x="0" y="1896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0" name="Freeform 1075"/>
            <p:cNvSpPr/>
            <p:nvPr/>
          </p:nvSpPr>
          <p:spPr>
            <a:xfrm>
              <a:off x="4687" y="2497"/>
              <a:ext cx="487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7" y="0"/>
                </a:cxn>
                <a:cxn ang="0">
                  <a:pos x="487" y="210"/>
                </a:cxn>
                <a:cxn ang="0">
                  <a:pos x="0" y="0"/>
                </a:cxn>
              </a:cxnLst>
              <a:rect l="0" t="0" r="0" b="0"/>
              <a:pathLst>
                <a:path w="4375" h="1896">
                  <a:moveTo>
                    <a:pt x="0" y="0"/>
                  </a:moveTo>
                  <a:lnTo>
                    <a:pt x="4375" y="0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1" name="Freeform 1076"/>
            <p:cNvSpPr/>
            <p:nvPr/>
          </p:nvSpPr>
          <p:spPr>
            <a:xfrm>
              <a:off x="4687" y="2497"/>
              <a:ext cx="487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7" y="0"/>
                </a:cxn>
                <a:cxn ang="0">
                  <a:pos x="487" y="210"/>
                </a:cxn>
                <a:cxn ang="0">
                  <a:pos x="0" y="0"/>
                </a:cxn>
              </a:cxnLst>
              <a:rect l="0" t="0" r="0" b="0"/>
              <a:pathLst>
                <a:path w="4375" h="1896">
                  <a:moveTo>
                    <a:pt x="0" y="0"/>
                  </a:moveTo>
                  <a:lnTo>
                    <a:pt x="4375" y="0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2" name="Freeform 1077"/>
            <p:cNvSpPr/>
            <p:nvPr/>
          </p:nvSpPr>
          <p:spPr>
            <a:xfrm>
              <a:off x="3382" y="2707"/>
              <a:ext cx="1305" cy="4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4"/>
                </a:cxn>
                <a:cxn ang="0">
                  <a:pos x="1305" y="424"/>
                </a:cxn>
                <a:cxn ang="0">
                  <a:pos x="0" y="0"/>
                </a:cxn>
              </a:cxnLst>
              <a:rect l="0" t="0" r="0" b="0"/>
              <a:pathLst>
                <a:path w="11751" h="3810">
                  <a:moveTo>
                    <a:pt x="0" y="0"/>
                  </a:moveTo>
                  <a:lnTo>
                    <a:pt x="0" y="381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3" name="Freeform 1078"/>
            <p:cNvSpPr/>
            <p:nvPr/>
          </p:nvSpPr>
          <p:spPr>
            <a:xfrm>
              <a:off x="3382" y="2707"/>
              <a:ext cx="1305" cy="4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4"/>
                </a:cxn>
                <a:cxn ang="0">
                  <a:pos x="1305" y="424"/>
                </a:cxn>
                <a:cxn ang="0">
                  <a:pos x="0" y="0"/>
                </a:cxn>
              </a:cxnLst>
              <a:rect l="0" t="0" r="0" b="0"/>
              <a:pathLst>
                <a:path w="11751" h="3810">
                  <a:moveTo>
                    <a:pt x="0" y="0"/>
                  </a:moveTo>
                  <a:lnTo>
                    <a:pt x="0" y="381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4" name="Freeform 1079"/>
            <p:cNvSpPr/>
            <p:nvPr/>
          </p:nvSpPr>
          <p:spPr>
            <a:xfrm>
              <a:off x="3382" y="2707"/>
              <a:ext cx="1305" cy="4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5" y="0"/>
                </a:cxn>
                <a:cxn ang="0">
                  <a:pos x="1305" y="424"/>
                </a:cxn>
                <a:cxn ang="0">
                  <a:pos x="0" y="0"/>
                </a:cxn>
              </a:cxnLst>
              <a:rect l="0" t="0" r="0" b="0"/>
              <a:pathLst>
                <a:path w="11751" h="3810">
                  <a:moveTo>
                    <a:pt x="0" y="0"/>
                  </a:moveTo>
                  <a:lnTo>
                    <a:pt x="11751" y="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5" name="Freeform 1080"/>
            <p:cNvSpPr/>
            <p:nvPr/>
          </p:nvSpPr>
          <p:spPr>
            <a:xfrm>
              <a:off x="3382" y="2707"/>
              <a:ext cx="1305" cy="4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5" y="0"/>
                </a:cxn>
                <a:cxn ang="0">
                  <a:pos x="1305" y="424"/>
                </a:cxn>
                <a:cxn ang="0">
                  <a:pos x="0" y="0"/>
                </a:cxn>
              </a:cxnLst>
              <a:rect l="0" t="0" r="0" b="0"/>
              <a:pathLst>
                <a:path w="11751" h="3810">
                  <a:moveTo>
                    <a:pt x="0" y="0"/>
                  </a:moveTo>
                  <a:lnTo>
                    <a:pt x="11751" y="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6" name="Freeform 1081"/>
            <p:cNvSpPr/>
            <p:nvPr/>
          </p:nvSpPr>
          <p:spPr>
            <a:xfrm>
              <a:off x="4687" y="2707"/>
              <a:ext cx="487" cy="4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7" y="0"/>
                </a:cxn>
                <a:cxn ang="0">
                  <a:pos x="0" y="424"/>
                </a:cxn>
                <a:cxn ang="0">
                  <a:pos x="0" y="0"/>
                </a:cxn>
              </a:cxnLst>
              <a:rect l="0" t="0" r="0" b="0"/>
              <a:pathLst>
                <a:path w="4375" h="3810">
                  <a:moveTo>
                    <a:pt x="0" y="0"/>
                  </a:moveTo>
                  <a:lnTo>
                    <a:pt x="4375" y="0"/>
                  </a:lnTo>
                  <a:lnTo>
                    <a:pt x="0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7" name="Freeform 1082"/>
            <p:cNvSpPr/>
            <p:nvPr/>
          </p:nvSpPr>
          <p:spPr>
            <a:xfrm>
              <a:off x="4687" y="2707"/>
              <a:ext cx="487" cy="4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7" y="0"/>
                </a:cxn>
                <a:cxn ang="0">
                  <a:pos x="0" y="424"/>
                </a:cxn>
                <a:cxn ang="0">
                  <a:pos x="0" y="0"/>
                </a:cxn>
              </a:cxnLst>
              <a:rect l="0" t="0" r="0" b="0"/>
              <a:pathLst>
                <a:path w="4375" h="3810">
                  <a:moveTo>
                    <a:pt x="0" y="0"/>
                  </a:moveTo>
                  <a:lnTo>
                    <a:pt x="4375" y="0"/>
                  </a:lnTo>
                  <a:lnTo>
                    <a:pt x="0" y="38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8" name="Rectangle 1083"/>
            <p:cNvSpPr/>
            <p:nvPr/>
          </p:nvSpPr>
          <p:spPr>
            <a:xfrm>
              <a:off x="3382" y="3131"/>
              <a:ext cx="1305" cy="1"/>
            </a:xfrm>
            <a:prstGeom prst="rect">
              <a:avLst/>
            </a:prstGeom>
            <a:solidFill>
              <a:srgbClr val="00FFFF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89" name="Rectangle 1084"/>
            <p:cNvSpPr/>
            <p:nvPr/>
          </p:nvSpPr>
          <p:spPr>
            <a:xfrm>
              <a:off x="3382" y="3131"/>
              <a:ext cx="1305" cy="1"/>
            </a:xfrm>
            <a:prstGeom prst="rect">
              <a:avLst/>
            </a:prstGeom>
            <a:noFill/>
            <a:ln w="0" cap="flat" cmpd="sng">
              <a:solidFill>
                <a:srgbClr val="00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1590" name="Line 1085"/>
            <p:cNvSpPr/>
            <p:nvPr/>
          </p:nvSpPr>
          <p:spPr>
            <a:xfrm>
              <a:off x="3382" y="1863"/>
              <a:ext cx="1" cy="126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1" name="Line 1086"/>
            <p:cNvSpPr/>
            <p:nvPr/>
          </p:nvSpPr>
          <p:spPr>
            <a:xfrm>
              <a:off x="3382" y="3131"/>
              <a:ext cx="1305" cy="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2" name="Line 1087"/>
            <p:cNvSpPr/>
            <p:nvPr/>
          </p:nvSpPr>
          <p:spPr>
            <a:xfrm flipV="1">
              <a:off x="4687" y="1863"/>
              <a:ext cx="1" cy="126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3" name="Line 1088"/>
            <p:cNvSpPr/>
            <p:nvPr/>
          </p:nvSpPr>
          <p:spPr>
            <a:xfrm>
              <a:off x="3382" y="1863"/>
              <a:ext cx="1305" cy="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4" name="Line 1089"/>
            <p:cNvSpPr/>
            <p:nvPr/>
          </p:nvSpPr>
          <p:spPr>
            <a:xfrm flipV="1">
              <a:off x="4687" y="1440"/>
              <a:ext cx="487" cy="423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5" name="Line 1090"/>
            <p:cNvSpPr/>
            <p:nvPr/>
          </p:nvSpPr>
          <p:spPr>
            <a:xfrm flipV="1">
              <a:off x="4687" y="2707"/>
              <a:ext cx="487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6" name="Line 1091"/>
            <p:cNvSpPr/>
            <p:nvPr/>
          </p:nvSpPr>
          <p:spPr>
            <a:xfrm flipV="1">
              <a:off x="5174" y="1440"/>
              <a:ext cx="1" cy="1267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7" name="Line 1092"/>
            <p:cNvSpPr/>
            <p:nvPr/>
          </p:nvSpPr>
          <p:spPr>
            <a:xfrm>
              <a:off x="3868" y="1440"/>
              <a:ext cx="1" cy="1267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8" name="Line 1093"/>
            <p:cNvSpPr/>
            <p:nvPr/>
          </p:nvSpPr>
          <p:spPr>
            <a:xfrm flipH="1">
              <a:off x="3382" y="2707"/>
              <a:ext cx="486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599" name="Line 1094"/>
            <p:cNvSpPr/>
            <p:nvPr/>
          </p:nvSpPr>
          <p:spPr>
            <a:xfrm flipV="1">
              <a:off x="3382" y="2707"/>
              <a:ext cx="486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600" name="Line 1095"/>
            <p:cNvSpPr/>
            <p:nvPr/>
          </p:nvSpPr>
          <p:spPr>
            <a:xfrm>
              <a:off x="3868" y="2707"/>
              <a:ext cx="1306" cy="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601" name="Line 1096"/>
            <p:cNvSpPr/>
            <p:nvPr/>
          </p:nvSpPr>
          <p:spPr>
            <a:xfrm>
              <a:off x="3382" y="2497"/>
              <a:ext cx="1305" cy="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602" name="Line 1097"/>
            <p:cNvSpPr/>
            <p:nvPr/>
          </p:nvSpPr>
          <p:spPr>
            <a:xfrm flipV="1">
              <a:off x="4687" y="2073"/>
              <a:ext cx="487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603" name="Line 1098"/>
            <p:cNvSpPr/>
            <p:nvPr/>
          </p:nvSpPr>
          <p:spPr>
            <a:xfrm>
              <a:off x="3382" y="2243"/>
              <a:ext cx="1305" cy="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604" name="Line 1099"/>
            <p:cNvSpPr/>
            <p:nvPr/>
          </p:nvSpPr>
          <p:spPr>
            <a:xfrm flipV="1">
              <a:off x="4687" y="1820"/>
              <a:ext cx="487" cy="423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605" name="Line 1100"/>
            <p:cNvSpPr/>
            <p:nvPr/>
          </p:nvSpPr>
          <p:spPr>
            <a:xfrm flipH="1">
              <a:off x="3868" y="1820"/>
              <a:ext cx="1306" cy="1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606" name="Line 1101"/>
            <p:cNvSpPr/>
            <p:nvPr/>
          </p:nvSpPr>
          <p:spPr>
            <a:xfrm flipH="1">
              <a:off x="3382" y="1820"/>
              <a:ext cx="486" cy="423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1607" name="Freeform 1102"/>
            <p:cNvSpPr/>
            <p:nvPr/>
          </p:nvSpPr>
          <p:spPr>
            <a:xfrm>
              <a:off x="3993" y="2585"/>
              <a:ext cx="41" cy="1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1"/>
                </a:cxn>
                <a:cxn ang="0">
                  <a:pos x="41" y="1"/>
                </a:cxn>
                <a:cxn ang="0">
                  <a:pos x="31" y="0"/>
                </a:cxn>
              </a:cxnLst>
              <a:rect l="0" t="0" r="0" b="0"/>
              <a:pathLst>
                <a:path w="371" h="6">
                  <a:moveTo>
                    <a:pt x="284" y="0"/>
                  </a:moveTo>
                  <a:lnTo>
                    <a:pt x="0" y="6"/>
                  </a:lnTo>
                  <a:lnTo>
                    <a:pt x="371" y="6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8" name="Freeform 1103"/>
            <p:cNvSpPr/>
            <p:nvPr/>
          </p:nvSpPr>
          <p:spPr>
            <a:xfrm>
              <a:off x="3993" y="2585"/>
              <a:ext cx="41" cy="1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1"/>
                </a:cxn>
                <a:cxn ang="0">
                  <a:pos x="41" y="1"/>
                </a:cxn>
                <a:cxn ang="0">
                  <a:pos x="31" y="0"/>
                </a:cxn>
              </a:cxnLst>
              <a:rect l="0" t="0" r="0" b="0"/>
              <a:pathLst>
                <a:path w="371" h="6">
                  <a:moveTo>
                    <a:pt x="284" y="0"/>
                  </a:moveTo>
                  <a:lnTo>
                    <a:pt x="0" y="6"/>
                  </a:lnTo>
                  <a:lnTo>
                    <a:pt x="371" y="6"/>
                  </a:lnTo>
                  <a:lnTo>
                    <a:pt x="284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9" name="Freeform 1104"/>
            <p:cNvSpPr/>
            <p:nvPr/>
          </p:nvSpPr>
          <p:spPr>
            <a:xfrm>
              <a:off x="3980" y="2586"/>
              <a:ext cx="76" cy="1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0" y="1"/>
                </a:cxn>
                <a:cxn ang="0">
                  <a:pos x="76" y="1"/>
                </a:cxn>
                <a:cxn ang="0">
                  <a:pos x="13" y="0"/>
                </a:cxn>
              </a:cxnLst>
              <a:rect l="0" t="0" r="0" b="0"/>
              <a:pathLst>
                <a:path w="688" h="11">
                  <a:moveTo>
                    <a:pt x="121" y="0"/>
                  </a:moveTo>
                  <a:lnTo>
                    <a:pt x="0" y="11"/>
                  </a:lnTo>
                  <a:lnTo>
                    <a:pt x="688" y="11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0" name="Freeform 1105"/>
            <p:cNvSpPr/>
            <p:nvPr/>
          </p:nvSpPr>
          <p:spPr>
            <a:xfrm>
              <a:off x="3980" y="2586"/>
              <a:ext cx="76" cy="1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0" y="1"/>
                </a:cxn>
                <a:cxn ang="0">
                  <a:pos x="76" y="1"/>
                </a:cxn>
                <a:cxn ang="0">
                  <a:pos x="13" y="0"/>
                </a:cxn>
              </a:cxnLst>
              <a:rect l="0" t="0" r="0" b="0"/>
              <a:pathLst>
                <a:path w="688" h="11">
                  <a:moveTo>
                    <a:pt x="121" y="0"/>
                  </a:moveTo>
                  <a:lnTo>
                    <a:pt x="0" y="11"/>
                  </a:lnTo>
                  <a:lnTo>
                    <a:pt x="688" y="11"/>
                  </a:lnTo>
                  <a:lnTo>
                    <a:pt x="12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1" name="Freeform 1106"/>
            <p:cNvSpPr/>
            <p:nvPr/>
          </p:nvSpPr>
          <p:spPr>
            <a:xfrm>
              <a:off x="3993" y="2586"/>
              <a:ext cx="6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" y="0"/>
                </a:cxn>
                <a:cxn ang="0">
                  <a:pos x="63" y="1"/>
                </a:cxn>
                <a:cxn ang="0">
                  <a:pos x="0" y="0"/>
                </a:cxn>
              </a:cxnLst>
              <a:rect l="0" t="0" r="0" b="0"/>
              <a:pathLst>
                <a:path w="567" h="11">
                  <a:moveTo>
                    <a:pt x="0" y="0"/>
                  </a:moveTo>
                  <a:lnTo>
                    <a:pt x="371" y="0"/>
                  </a:lnTo>
                  <a:lnTo>
                    <a:pt x="56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2" name="Freeform 1107"/>
            <p:cNvSpPr/>
            <p:nvPr/>
          </p:nvSpPr>
          <p:spPr>
            <a:xfrm>
              <a:off x="3993" y="2586"/>
              <a:ext cx="6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" y="0"/>
                </a:cxn>
                <a:cxn ang="0">
                  <a:pos x="63" y="1"/>
                </a:cxn>
                <a:cxn ang="0">
                  <a:pos x="0" y="0"/>
                </a:cxn>
              </a:cxnLst>
              <a:rect l="0" t="0" r="0" b="0"/>
              <a:pathLst>
                <a:path w="567" h="11">
                  <a:moveTo>
                    <a:pt x="0" y="0"/>
                  </a:moveTo>
                  <a:lnTo>
                    <a:pt x="371" y="0"/>
                  </a:lnTo>
                  <a:lnTo>
                    <a:pt x="567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3" name="Freeform 1108"/>
            <p:cNvSpPr/>
            <p:nvPr/>
          </p:nvSpPr>
          <p:spPr>
            <a:xfrm>
              <a:off x="3962" y="2587"/>
              <a:ext cx="107" cy="1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"/>
                </a:cxn>
                <a:cxn ang="0">
                  <a:pos x="107" y="1"/>
                </a:cxn>
                <a:cxn ang="0">
                  <a:pos x="18" y="0"/>
                </a:cxn>
              </a:cxnLst>
              <a:rect l="0" t="0" r="0" b="0"/>
              <a:pathLst>
                <a:path w="963" h="14">
                  <a:moveTo>
                    <a:pt x="161" y="0"/>
                  </a:moveTo>
                  <a:lnTo>
                    <a:pt x="0" y="14"/>
                  </a:lnTo>
                  <a:lnTo>
                    <a:pt x="963" y="1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4" name="Freeform 1109"/>
            <p:cNvSpPr/>
            <p:nvPr/>
          </p:nvSpPr>
          <p:spPr>
            <a:xfrm>
              <a:off x="3962" y="2587"/>
              <a:ext cx="107" cy="1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"/>
                </a:cxn>
                <a:cxn ang="0">
                  <a:pos x="107" y="1"/>
                </a:cxn>
                <a:cxn ang="0">
                  <a:pos x="18" y="0"/>
                </a:cxn>
              </a:cxnLst>
              <a:rect l="0" t="0" r="0" b="0"/>
              <a:pathLst>
                <a:path w="963" h="14">
                  <a:moveTo>
                    <a:pt x="161" y="0"/>
                  </a:moveTo>
                  <a:lnTo>
                    <a:pt x="0" y="14"/>
                  </a:lnTo>
                  <a:lnTo>
                    <a:pt x="963" y="14"/>
                  </a:lnTo>
                  <a:lnTo>
                    <a:pt x="16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5" name="Freeform 1110"/>
            <p:cNvSpPr/>
            <p:nvPr/>
          </p:nvSpPr>
          <p:spPr>
            <a:xfrm>
              <a:off x="3980" y="2587"/>
              <a:ext cx="8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" y="0"/>
                </a:cxn>
                <a:cxn ang="0">
                  <a:pos x="89" y="1"/>
                </a:cxn>
                <a:cxn ang="0">
                  <a:pos x="0" y="0"/>
                </a:cxn>
              </a:cxnLst>
              <a:rect l="0" t="0" r="0" b="0"/>
              <a:pathLst>
                <a:path w="802" h="14">
                  <a:moveTo>
                    <a:pt x="0" y="0"/>
                  </a:moveTo>
                  <a:lnTo>
                    <a:pt x="688" y="0"/>
                  </a:lnTo>
                  <a:lnTo>
                    <a:pt x="80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6" name="Freeform 1111"/>
            <p:cNvSpPr/>
            <p:nvPr/>
          </p:nvSpPr>
          <p:spPr>
            <a:xfrm>
              <a:off x="3980" y="2587"/>
              <a:ext cx="8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" y="0"/>
                </a:cxn>
                <a:cxn ang="0">
                  <a:pos x="89" y="1"/>
                </a:cxn>
                <a:cxn ang="0">
                  <a:pos x="0" y="0"/>
                </a:cxn>
              </a:cxnLst>
              <a:rect l="0" t="0" r="0" b="0"/>
              <a:pathLst>
                <a:path w="802" h="14">
                  <a:moveTo>
                    <a:pt x="0" y="0"/>
                  </a:moveTo>
                  <a:lnTo>
                    <a:pt x="688" y="0"/>
                  </a:lnTo>
                  <a:lnTo>
                    <a:pt x="80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7" name="Freeform 1112"/>
            <p:cNvSpPr/>
            <p:nvPr/>
          </p:nvSpPr>
          <p:spPr>
            <a:xfrm>
              <a:off x="3947" y="2588"/>
              <a:ext cx="140" cy="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40" y="3"/>
                </a:cxn>
                <a:cxn ang="0">
                  <a:pos x="15" y="0"/>
                </a:cxn>
              </a:cxnLst>
              <a:rect l="0" t="0" r="0" b="0"/>
              <a:pathLst>
                <a:path w="1264" h="23">
                  <a:moveTo>
                    <a:pt x="133" y="0"/>
                  </a:moveTo>
                  <a:lnTo>
                    <a:pt x="0" y="23"/>
                  </a:lnTo>
                  <a:lnTo>
                    <a:pt x="1264" y="2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8" name="Freeform 1113"/>
            <p:cNvSpPr/>
            <p:nvPr/>
          </p:nvSpPr>
          <p:spPr>
            <a:xfrm>
              <a:off x="3947" y="2588"/>
              <a:ext cx="140" cy="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40" y="3"/>
                </a:cxn>
                <a:cxn ang="0">
                  <a:pos x="15" y="0"/>
                </a:cxn>
              </a:cxnLst>
              <a:rect l="0" t="0" r="0" b="0"/>
              <a:pathLst>
                <a:path w="1264" h="23">
                  <a:moveTo>
                    <a:pt x="133" y="0"/>
                  </a:moveTo>
                  <a:lnTo>
                    <a:pt x="0" y="23"/>
                  </a:lnTo>
                  <a:lnTo>
                    <a:pt x="1264" y="23"/>
                  </a:lnTo>
                  <a:lnTo>
                    <a:pt x="13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9" name="Freeform 1114"/>
            <p:cNvSpPr/>
            <p:nvPr/>
          </p:nvSpPr>
          <p:spPr>
            <a:xfrm>
              <a:off x="3962" y="2588"/>
              <a:ext cx="125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6" y="0"/>
                </a:cxn>
                <a:cxn ang="0">
                  <a:pos x="125" y="3"/>
                </a:cxn>
                <a:cxn ang="0">
                  <a:pos x="0" y="0"/>
                </a:cxn>
              </a:cxnLst>
              <a:rect l="0" t="0" r="0" b="0"/>
              <a:pathLst>
                <a:path w="1131" h="23">
                  <a:moveTo>
                    <a:pt x="0" y="0"/>
                  </a:moveTo>
                  <a:lnTo>
                    <a:pt x="963" y="0"/>
                  </a:lnTo>
                  <a:lnTo>
                    <a:pt x="11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0" name="Freeform 1115"/>
            <p:cNvSpPr/>
            <p:nvPr/>
          </p:nvSpPr>
          <p:spPr>
            <a:xfrm>
              <a:off x="3962" y="2588"/>
              <a:ext cx="125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6" y="0"/>
                </a:cxn>
                <a:cxn ang="0">
                  <a:pos x="125" y="3"/>
                </a:cxn>
                <a:cxn ang="0">
                  <a:pos x="0" y="0"/>
                </a:cxn>
              </a:cxnLst>
              <a:rect l="0" t="0" r="0" b="0"/>
              <a:pathLst>
                <a:path w="1131" h="23">
                  <a:moveTo>
                    <a:pt x="0" y="0"/>
                  </a:moveTo>
                  <a:lnTo>
                    <a:pt x="963" y="0"/>
                  </a:lnTo>
                  <a:lnTo>
                    <a:pt x="1131" y="2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1" name="Freeform 1116"/>
            <p:cNvSpPr/>
            <p:nvPr/>
          </p:nvSpPr>
          <p:spPr>
            <a:xfrm>
              <a:off x="3931" y="2591"/>
              <a:ext cx="170" cy="2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2"/>
                </a:cxn>
                <a:cxn ang="0">
                  <a:pos x="170" y="2"/>
                </a:cxn>
                <a:cxn ang="0">
                  <a:pos x="16" y="0"/>
                </a:cxn>
              </a:cxnLst>
              <a:rect l="0" t="0" r="0" b="0"/>
              <a:pathLst>
                <a:path w="1530" h="23">
                  <a:moveTo>
                    <a:pt x="148" y="0"/>
                  </a:moveTo>
                  <a:lnTo>
                    <a:pt x="0" y="23"/>
                  </a:lnTo>
                  <a:lnTo>
                    <a:pt x="1530" y="23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2" name="Freeform 1117"/>
            <p:cNvSpPr/>
            <p:nvPr/>
          </p:nvSpPr>
          <p:spPr>
            <a:xfrm>
              <a:off x="3931" y="2591"/>
              <a:ext cx="170" cy="2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2"/>
                </a:cxn>
                <a:cxn ang="0">
                  <a:pos x="170" y="2"/>
                </a:cxn>
                <a:cxn ang="0">
                  <a:pos x="16" y="0"/>
                </a:cxn>
              </a:cxnLst>
              <a:rect l="0" t="0" r="0" b="0"/>
              <a:pathLst>
                <a:path w="1530" h="23">
                  <a:moveTo>
                    <a:pt x="148" y="0"/>
                  </a:moveTo>
                  <a:lnTo>
                    <a:pt x="0" y="23"/>
                  </a:lnTo>
                  <a:lnTo>
                    <a:pt x="1530" y="23"/>
                  </a:lnTo>
                  <a:lnTo>
                    <a:pt x="14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3" name="Freeform 1118"/>
            <p:cNvSpPr/>
            <p:nvPr/>
          </p:nvSpPr>
          <p:spPr>
            <a:xfrm>
              <a:off x="3947" y="2591"/>
              <a:ext cx="15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1" y="0"/>
                </a:cxn>
                <a:cxn ang="0">
                  <a:pos x="154" y="2"/>
                </a:cxn>
                <a:cxn ang="0">
                  <a:pos x="0" y="0"/>
                </a:cxn>
              </a:cxnLst>
              <a:rect l="0" t="0" r="0" b="0"/>
              <a:pathLst>
                <a:path w="1382" h="23">
                  <a:moveTo>
                    <a:pt x="0" y="0"/>
                  </a:moveTo>
                  <a:lnTo>
                    <a:pt x="1264" y="0"/>
                  </a:lnTo>
                  <a:lnTo>
                    <a:pt x="1382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4" name="Freeform 1119"/>
            <p:cNvSpPr/>
            <p:nvPr/>
          </p:nvSpPr>
          <p:spPr>
            <a:xfrm>
              <a:off x="3947" y="2591"/>
              <a:ext cx="15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1" y="0"/>
                </a:cxn>
                <a:cxn ang="0">
                  <a:pos x="154" y="2"/>
                </a:cxn>
                <a:cxn ang="0">
                  <a:pos x="0" y="0"/>
                </a:cxn>
              </a:cxnLst>
              <a:rect l="0" t="0" r="0" b="0"/>
              <a:pathLst>
                <a:path w="1382" h="23">
                  <a:moveTo>
                    <a:pt x="0" y="0"/>
                  </a:moveTo>
                  <a:lnTo>
                    <a:pt x="1264" y="0"/>
                  </a:lnTo>
                  <a:lnTo>
                    <a:pt x="1382" y="2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5" name="Freeform 1120"/>
            <p:cNvSpPr/>
            <p:nvPr/>
          </p:nvSpPr>
          <p:spPr>
            <a:xfrm>
              <a:off x="3916" y="2593"/>
              <a:ext cx="202" cy="4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4"/>
                </a:cxn>
                <a:cxn ang="0">
                  <a:pos x="202" y="4"/>
                </a:cxn>
                <a:cxn ang="0">
                  <a:pos x="15" y="0"/>
                </a:cxn>
              </a:cxnLst>
              <a:rect l="0" t="0" r="0" b="0"/>
              <a:pathLst>
                <a:path w="1824" h="34">
                  <a:moveTo>
                    <a:pt x="134" y="0"/>
                  </a:moveTo>
                  <a:lnTo>
                    <a:pt x="0" y="34"/>
                  </a:lnTo>
                  <a:lnTo>
                    <a:pt x="1824" y="3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6" name="Freeform 1121"/>
            <p:cNvSpPr/>
            <p:nvPr/>
          </p:nvSpPr>
          <p:spPr>
            <a:xfrm>
              <a:off x="3916" y="2593"/>
              <a:ext cx="202" cy="4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4"/>
                </a:cxn>
                <a:cxn ang="0">
                  <a:pos x="202" y="4"/>
                </a:cxn>
                <a:cxn ang="0">
                  <a:pos x="15" y="0"/>
                </a:cxn>
              </a:cxnLst>
              <a:rect l="0" t="0" r="0" b="0"/>
              <a:pathLst>
                <a:path w="1824" h="34">
                  <a:moveTo>
                    <a:pt x="134" y="0"/>
                  </a:moveTo>
                  <a:lnTo>
                    <a:pt x="0" y="34"/>
                  </a:lnTo>
                  <a:lnTo>
                    <a:pt x="1824" y="34"/>
                  </a:lnTo>
                  <a:lnTo>
                    <a:pt x="134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7" name="Freeform 1122"/>
            <p:cNvSpPr/>
            <p:nvPr/>
          </p:nvSpPr>
          <p:spPr>
            <a:xfrm>
              <a:off x="3931" y="2593"/>
              <a:ext cx="187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9" y="0"/>
                </a:cxn>
                <a:cxn ang="0">
                  <a:pos x="187" y="4"/>
                </a:cxn>
                <a:cxn ang="0">
                  <a:pos x="0" y="0"/>
                </a:cxn>
              </a:cxnLst>
              <a:rect l="0" t="0" r="0" b="0"/>
              <a:pathLst>
                <a:path w="1690" h="34">
                  <a:moveTo>
                    <a:pt x="0" y="0"/>
                  </a:moveTo>
                  <a:lnTo>
                    <a:pt x="1530" y="0"/>
                  </a:lnTo>
                  <a:lnTo>
                    <a:pt x="1690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8" name="Freeform 1123"/>
            <p:cNvSpPr/>
            <p:nvPr/>
          </p:nvSpPr>
          <p:spPr>
            <a:xfrm>
              <a:off x="3931" y="2593"/>
              <a:ext cx="187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9" y="0"/>
                </a:cxn>
                <a:cxn ang="0">
                  <a:pos x="187" y="4"/>
                </a:cxn>
                <a:cxn ang="0">
                  <a:pos x="0" y="0"/>
                </a:cxn>
              </a:cxnLst>
              <a:rect l="0" t="0" r="0" b="0"/>
              <a:pathLst>
                <a:path w="1690" h="34">
                  <a:moveTo>
                    <a:pt x="0" y="0"/>
                  </a:moveTo>
                  <a:lnTo>
                    <a:pt x="1530" y="0"/>
                  </a:lnTo>
                  <a:lnTo>
                    <a:pt x="1690" y="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9" name="Freeform 1124"/>
            <p:cNvSpPr/>
            <p:nvPr/>
          </p:nvSpPr>
          <p:spPr>
            <a:xfrm>
              <a:off x="3900" y="2597"/>
              <a:ext cx="231" cy="4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4"/>
                </a:cxn>
                <a:cxn ang="0">
                  <a:pos x="231" y="4"/>
                </a:cxn>
                <a:cxn ang="0">
                  <a:pos x="16" y="0"/>
                </a:cxn>
              </a:cxnLst>
              <a:rect l="0" t="0" r="0" b="0"/>
              <a:pathLst>
                <a:path w="2083" h="34">
                  <a:moveTo>
                    <a:pt x="141" y="0"/>
                  </a:moveTo>
                  <a:lnTo>
                    <a:pt x="0" y="34"/>
                  </a:lnTo>
                  <a:lnTo>
                    <a:pt x="2083" y="34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0" name="Freeform 1125"/>
            <p:cNvSpPr/>
            <p:nvPr/>
          </p:nvSpPr>
          <p:spPr>
            <a:xfrm>
              <a:off x="3900" y="2597"/>
              <a:ext cx="231" cy="4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4"/>
                </a:cxn>
                <a:cxn ang="0">
                  <a:pos x="231" y="4"/>
                </a:cxn>
                <a:cxn ang="0">
                  <a:pos x="16" y="0"/>
                </a:cxn>
              </a:cxnLst>
              <a:rect l="0" t="0" r="0" b="0"/>
              <a:pathLst>
                <a:path w="2083" h="34">
                  <a:moveTo>
                    <a:pt x="141" y="0"/>
                  </a:moveTo>
                  <a:lnTo>
                    <a:pt x="0" y="34"/>
                  </a:lnTo>
                  <a:lnTo>
                    <a:pt x="2083" y="34"/>
                  </a:lnTo>
                  <a:lnTo>
                    <a:pt x="14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1" name="Freeform 1126"/>
            <p:cNvSpPr/>
            <p:nvPr/>
          </p:nvSpPr>
          <p:spPr>
            <a:xfrm>
              <a:off x="3916" y="2597"/>
              <a:ext cx="215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2" y="0"/>
                </a:cxn>
                <a:cxn ang="0">
                  <a:pos x="215" y="4"/>
                </a:cxn>
                <a:cxn ang="0">
                  <a:pos x="0" y="0"/>
                </a:cxn>
              </a:cxnLst>
              <a:rect l="0" t="0" r="0" b="0"/>
              <a:pathLst>
                <a:path w="1942" h="34">
                  <a:moveTo>
                    <a:pt x="0" y="0"/>
                  </a:moveTo>
                  <a:lnTo>
                    <a:pt x="1824" y="0"/>
                  </a:lnTo>
                  <a:lnTo>
                    <a:pt x="1942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2" name="Freeform 1127"/>
            <p:cNvSpPr/>
            <p:nvPr/>
          </p:nvSpPr>
          <p:spPr>
            <a:xfrm>
              <a:off x="3916" y="2597"/>
              <a:ext cx="215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2" y="0"/>
                </a:cxn>
                <a:cxn ang="0">
                  <a:pos x="215" y="4"/>
                </a:cxn>
                <a:cxn ang="0">
                  <a:pos x="0" y="0"/>
                </a:cxn>
              </a:cxnLst>
              <a:rect l="0" t="0" r="0" b="0"/>
              <a:pathLst>
                <a:path w="1942" h="34">
                  <a:moveTo>
                    <a:pt x="0" y="0"/>
                  </a:moveTo>
                  <a:lnTo>
                    <a:pt x="1824" y="0"/>
                  </a:lnTo>
                  <a:lnTo>
                    <a:pt x="1942" y="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3" name="Freeform 1128"/>
            <p:cNvSpPr/>
            <p:nvPr/>
          </p:nvSpPr>
          <p:spPr>
            <a:xfrm>
              <a:off x="3885" y="2601"/>
              <a:ext cx="264" cy="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5"/>
                </a:cxn>
                <a:cxn ang="0">
                  <a:pos x="264" y="5"/>
                </a:cxn>
                <a:cxn ang="0">
                  <a:pos x="15" y="0"/>
                </a:cxn>
              </a:cxnLst>
              <a:rect l="0" t="0" r="0" b="0"/>
              <a:pathLst>
                <a:path w="2372" h="44">
                  <a:moveTo>
                    <a:pt x="135" y="0"/>
                  </a:moveTo>
                  <a:lnTo>
                    <a:pt x="0" y="44"/>
                  </a:lnTo>
                  <a:lnTo>
                    <a:pt x="2372" y="4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4" name="Freeform 1129"/>
            <p:cNvSpPr/>
            <p:nvPr/>
          </p:nvSpPr>
          <p:spPr>
            <a:xfrm>
              <a:off x="3885" y="2601"/>
              <a:ext cx="264" cy="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5"/>
                </a:cxn>
                <a:cxn ang="0">
                  <a:pos x="264" y="5"/>
                </a:cxn>
                <a:cxn ang="0">
                  <a:pos x="15" y="0"/>
                </a:cxn>
              </a:cxnLst>
              <a:rect l="0" t="0" r="0" b="0"/>
              <a:pathLst>
                <a:path w="2372" h="44">
                  <a:moveTo>
                    <a:pt x="135" y="0"/>
                  </a:moveTo>
                  <a:lnTo>
                    <a:pt x="0" y="44"/>
                  </a:lnTo>
                  <a:lnTo>
                    <a:pt x="2372" y="44"/>
                  </a:lnTo>
                  <a:lnTo>
                    <a:pt x="135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5" name="Freeform 1130"/>
            <p:cNvSpPr/>
            <p:nvPr/>
          </p:nvSpPr>
          <p:spPr>
            <a:xfrm>
              <a:off x="3900" y="2601"/>
              <a:ext cx="249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2" y="0"/>
                </a:cxn>
                <a:cxn ang="0">
                  <a:pos x="249" y="5"/>
                </a:cxn>
                <a:cxn ang="0">
                  <a:pos x="0" y="0"/>
                </a:cxn>
              </a:cxnLst>
              <a:rect l="0" t="0" r="0" b="0"/>
              <a:pathLst>
                <a:path w="2237" h="44">
                  <a:moveTo>
                    <a:pt x="0" y="0"/>
                  </a:moveTo>
                  <a:lnTo>
                    <a:pt x="2083" y="0"/>
                  </a:lnTo>
                  <a:lnTo>
                    <a:pt x="2237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6" name="Freeform 1131"/>
            <p:cNvSpPr/>
            <p:nvPr/>
          </p:nvSpPr>
          <p:spPr>
            <a:xfrm>
              <a:off x="3900" y="2601"/>
              <a:ext cx="249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2" y="0"/>
                </a:cxn>
                <a:cxn ang="0">
                  <a:pos x="249" y="5"/>
                </a:cxn>
                <a:cxn ang="0">
                  <a:pos x="0" y="0"/>
                </a:cxn>
              </a:cxnLst>
              <a:rect l="0" t="0" r="0" b="0"/>
              <a:pathLst>
                <a:path w="2237" h="44">
                  <a:moveTo>
                    <a:pt x="0" y="0"/>
                  </a:moveTo>
                  <a:lnTo>
                    <a:pt x="2083" y="0"/>
                  </a:lnTo>
                  <a:lnTo>
                    <a:pt x="2237" y="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7" name="Freeform 1132"/>
            <p:cNvSpPr/>
            <p:nvPr/>
          </p:nvSpPr>
          <p:spPr>
            <a:xfrm>
              <a:off x="3870" y="2606"/>
              <a:ext cx="292" cy="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5"/>
                </a:cxn>
                <a:cxn ang="0">
                  <a:pos x="292" y="5"/>
                </a:cxn>
                <a:cxn ang="0">
                  <a:pos x="15" y="0"/>
                </a:cxn>
              </a:cxnLst>
              <a:rect l="0" t="0" r="0" b="0"/>
              <a:pathLst>
                <a:path w="2624" h="44">
                  <a:moveTo>
                    <a:pt x="134" y="0"/>
                  </a:moveTo>
                  <a:lnTo>
                    <a:pt x="0" y="44"/>
                  </a:lnTo>
                  <a:lnTo>
                    <a:pt x="2624" y="4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8" name="Freeform 1133"/>
            <p:cNvSpPr/>
            <p:nvPr/>
          </p:nvSpPr>
          <p:spPr>
            <a:xfrm>
              <a:off x="3870" y="2606"/>
              <a:ext cx="292" cy="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5"/>
                </a:cxn>
                <a:cxn ang="0">
                  <a:pos x="292" y="5"/>
                </a:cxn>
                <a:cxn ang="0">
                  <a:pos x="15" y="0"/>
                </a:cxn>
              </a:cxnLst>
              <a:rect l="0" t="0" r="0" b="0"/>
              <a:pathLst>
                <a:path w="2624" h="44">
                  <a:moveTo>
                    <a:pt x="134" y="0"/>
                  </a:moveTo>
                  <a:lnTo>
                    <a:pt x="0" y="44"/>
                  </a:lnTo>
                  <a:lnTo>
                    <a:pt x="2624" y="44"/>
                  </a:lnTo>
                  <a:lnTo>
                    <a:pt x="134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9" name="Freeform 1134"/>
            <p:cNvSpPr/>
            <p:nvPr/>
          </p:nvSpPr>
          <p:spPr>
            <a:xfrm>
              <a:off x="3885" y="2606"/>
              <a:ext cx="277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4" y="0"/>
                </a:cxn>
                <a:cxn ang="0">
                  <a:pos x="277" y="5"/>
                </a:cxn>
                <a:cxn ang="0">
                  <a:pos x="0" y="0"/>
                </a:cxn>
              </a:cxnLst>
              <a:rect l="0" t="0" r="0" b="0"/>
              <a:pathLst>
                <a:path w="2490" h="44">
                  <a:moveTo>
                    <a:pt x="0" y="0"/>
                  </a:moveTo>
                  <a:lnTo>
                    <a:pt x="2372" y="0"/>
                  </a:lnTo>
                  <a:lnTo>
                    <a:pt x="249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0" name="Freeform 1135"/>
            <p:cNvSpPr/>
            <p:nvPr/>
          </p:nvSpPr>
          <p:spPr>
            <a:xfrm>
              <a:off x="3885" y="2606"/>
              <a:ext cx="277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4" y="0"/>
                </a:cxn>
                <a:cxn ang="0">
                  <a:pos x="277" y="5"/>
                </a:cxn>
                <a:cxn ang="0">
                  <a:pos x="0" y="0"/>
                </a:cxn>
              </a:cxnLst>
              <a:rect l="0" t="0" r="0" b="0"/>
              <a:pathLst>
                <a:path w="2490" h="44">
                  <a:moveTo>
                    <a:pt x="0" y="0"/>
                  </a:moveTo>
                  <a:lnTo>
                    <a:pt x="2372" y="0"/>
                  </a:lnTo>
                  <a:lnTo>
                    <a:pt x="2490" y="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1" name="Freeform 1136"/>
            <p:cNvSpPr/>
            <p:nvPr/>
          </p:nvSpPr>
          <p:spPr>
            <a:xfrm>
              <a:off x="3855" y="2611"/>
              <a:ext cx="323" cy="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6"/>
                </a:cxn>
                <a:cxn ang="0">
                  <a:pos x="323" y="6"/>
                </a:cxn>
                <a:cxn ang="0">
                  <a:pos x="15" y="0"/>
                </a:cxn>
              </a:cxnLst>
              <a:rect l="0" t="0" r="0" b="0"/>
              <a:pathLst>
                <a:path w="2904" h="54">
                  <a:moveTo>
                    <a:pt x="133" y="0"/>
                  </a:moveTo>
                  <a:lnTo>
                    <a:pt x="0" y="54"/>
                  </a:lnTo>
                  <a:lnTo>
                    <a:pt x="2904" y="54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2" name="Freeform 1137"/>
            <p:cNvSpPr/>
            <p:nvPr/>
          </p:nvSpPr>
          <p:spPr>
            <a:xfrm>
              <a:off x="3855" y="2611"/>
              <a:ext cx="323" cy="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6"/>
                </a:cxn>
                <a:cxn ang="0">
                  <a:pos x="323" y="6"/>
                </a:cxn>
                <a:cxn ang="0">
                  <a:pos x="15" y="0"/>
                </a:cxn>
              </a:cxnLst>
              <a:rect l="0" t="0" r="0" b="0"/>
              <a:pathLst>
                <a:path w="2904" h="54">
                  <a:moveTo>
                    <a:pt x="133" y="0"/>
                  </a:moveTo>
                  <a:lnTo>
                    <a:pt x="0" y="54"/>
                  </a:lnTo>
                  <a:lnTo>
                    <a:pt x="2904" y="54"/>
                  </a:lnTo>
                  <a:lnTo>
                    <a:pt x="13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3" name="Freeform 1138"/>
            <p:cNvSpPr/>
            <p:nvPr/>
          </p:nvSpPr>
          <p:spPr>
            <a:xfrm>
              <a:off x="3870" y="2611"/>
              <a:ext cx="30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2" y="0"/>
                </a:cxn>
                <a:cxn ang="0">
                  <a:pos x="308" y="6"/>
                </a:cxn>
                <a:cxn ang="0">
                  <a:pos x="0" y="0"/>
                </a:cxn>
              </a:cxnLst>
              <a:rect l="0" t="0" r="0" b="0"/>
              <a:pathLst>
                <a:path w="2771" h="54">
                  <a:moveTo>
                    <a:pt x="0" y="0"/>
                  </a:moveTo>
                  <a:lnTo>
                    <a:pt x="2624" y="0"/>
                  </a:lnTo>
                  <a:lnTo>
                    <a:pt x="2771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4" name="Freeform 1139"/>
            <p:cNvSpPr/>
            <p:nvPr/>
          </p:nvSpPr>
          <p:spPr>
            <a:xfrm>
              <a:off x="3870" y="2611"/>
              <a:ext cx="30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2" y="0"/>
                </a:cxn>
                <a:cxn ang="0">
                  <a:pos x="308" y="6"/>
                </a:cxn>
                <a:cxn ang="0">
                  <a:pos x="0" y="0"/>
                </a:cxn>
              </a:cxnLst>
              <a:rect l="0" t="0" r="0" b="0"/>
              <a:pathLst>
                <a:path w="2771" h="54">
                  <a:moveTo>
                    <a:pt x="0" y="0"/>
                  </a:moveTo>
                  <a:lnTo>
                    <a:pt x="2624" y="0"/>
                  </a:lnTo>
                  <a:lnTo>
                    <a:pt x="2771" y="5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5" name="Freeform 1140"/>
            <p:cNvSpPr/>
            <p:nvPr/>
          </p:nvSpPr>
          <p:spPr>
            <a:xfrm>
              <a:off x="3841" y="2617"/>
              <a:ext cx="350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6"/>
                </a:cxn>
                <a:cxn ang="0">
                  <a:pos x="350" y="6"/>
                </a:cxn>
                <a:cxn ang="0">
                  <a:pos x="14" y="0"/>
                </a:cxn>
              </a:cxnLst>
              <a:rect l="0" t="0" r="0" b="0"/>
              <a:pathLst>
                <a:path w="3148" h="53">
                  <a:moveTo>
                    <a:pt x="128" y="0"/>
                  </a:moveTo>
                  <a:lnTo>
                    <a:pt x="0" y="53"/>
                  </a:lnTo>
                  <a:lnTo>
                    <a:pt x="3148" y="5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6" name="Freeform 1141"/>
            <p:cNvSpPr/>
            <p:nvPr/>
          </p:nvSpPr>
          <p:spPr>
            <a:xfrm>
              <a:off x="3841" y="2617"/>
              <a:ext cx="350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6"/>
                </a:cxn>
                <a:cxn ang="0">
                  <a:pos x="350" y="6"/>
                </a:cxn>
                <a:cxn ang="0">
                  <a:pos x="14" y="0"/>
                </a:cxn>
              </a:cxnLst>
              <a:rect l="0" t="0" r="0" b="0"/>
              <a:pathLst>
                <a:path w="3148" h="53">
                  <a:moveTo>
                    <a:pt x="128" y="0"/>
                  </a:moveTo>
                  <a:lnTo>
                    <a:pt x="0" y="53"/>
                  </a:lnTo>
                  <a:lnTo>
                    <a:pt x="3148" y="53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7" name="Freeform 1142"/>
            <p:cNvSpPr/>
            <p:nvPr/>
          </p:nvSpPr>
          <p:spPr>
            <a:xfrm>
              <a:off x="3855" y="2617"/>
              <a:ext cx="336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3" y="0"/>
                </a:cxn>
                <a:cxn ang="0">
                  <a:pos x="336" y="6"/>
                </a:cxn>
                <a:cxn ang="0">
                  <a:pos x="0" y="0"/>
                </a:cxn>
              </a:cxnLst>
              <a:rect l="0" t="0" r="0" b="0"/>
              <a:pathLst>
                <a:path w="3020" h="53">
                  <a:moveTo>
                    <a:pt x="0" y="0"/>
                  </a:moveTo>
                  <a:lnTo>
                    <a:pt x="2904" y="0"/>
                  </a:lnTo>
                  <a:lnTo>
                    <a:pt x="3020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8" name="Freeform 1143"/>
            <p:cNvSpPr/>
            <p:nvPr/>
          </p:nvSpPr>
          <p:spPr>
            <a:xfrm>
              <a:off x="3855" y="2617"/>
              <a:ext cx="336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3" y="0"/>
                </a:cxn>
                <a:cxn ang="0">
                  <a:pos x="336" y="6"/>
                </a:cxn>
                <a:cxn ang="0">
                  <a:pos x="0" y="0"/>
                </a:cxn>
              </a:cxnLst>
              <a:rect l="0" t="0" r="0" b="0"/>
              <a:pathLst>
                <a:path w="3020" h="53">
                  <a:moveTo>
                    <a:pt x="0" y="0"/>
                  </a:moveTo>
                  <a:lnTo>
                    <a:pt x="2904" y="0"/>
                  </a:lnTo>
                  <a:lnTo>
                    <a:pt x="3020" y="5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9" name="Freeform 1144"/>
            <p:cNvSpPr/>
            <p:nvPr/>
          </p:nvSpPr>
          <p:spPr>
            <a:xfrm>
              <a:off x="3839" y="2623"/>
              <a:ext cx="354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354" y="1"/>
                </a:cxn>
                <a:cxn ang="0">
                  <a:pos x="2" y="0"/>
                </a:cxn>
              </a:cxnLst>
              <a:rect l="0" t="0" r="0" b="0"/>
              <a:pathLst>
                <a:path w="3185" h="9">
                  <a:moveTo>
                    <a:pt x="18" y="0"/>
                  </a:moveTo>
                  <a:lnTo>
                    <a:pt x="0" y="9"/>
                  </a:lnTo>
                  <a:lnTo>
                    <a:pt x="3185" y="9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0" name="Freeform 1145"/>
            <p:cNvSpPr/>
            <p:nvPr/>
          </p:nvSpPr>
          <p:spPr>
            <a:xfrm>
              <a:off x="3839" y="2623"/>
              <a:ext cx="354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354" y="1"/>
                </a:cxn>
                <a:cxn ang="0">
                  <a:pos x="2" y="0"/>
                </a:cxn>
              </a:cxnLst>
              <a:rect l="0" t="0" r="0" b="0"/>
              <a:pathLst>
                <a:path w="3185" h="9">
                  <a:moveTo>
                    <a:pt x="18" y="0"/>
                  </a:moveTo>
                  <a:lnTo>
                    <a:pt x="0" y="9"/>
                  </a:lnTo>
                  <a:lnTo>
                    <a:pt x="3185" y="9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1" name="Freeform 1146"/>
            <p:cNvSpPr/>
            <p:nvPr/>
          </p:nvSpPr>
          <p:spPr>
            <a:xfrm>
              <a:off x="3841" y="2623"/>
              <a:ext cx="35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0" y="0"/>
                </a:cxn>
                <a:cxn ang="0">
                  <a:pos x="352" y="1"/>
                </a:cxn>
                <a:cxn ang="0">
                  <a:pos x="0" y="0"/>
                </a:cxn>
              </a:cxnLst>
              <a:rect l="0" t="0" r="0" b="0"/>
              <a:pathLst>
                <a:path w="3167" h="9">
                  <a:moveTo>
                    <a:pt x="0" y="0"/>
                  </a:moveTo>
                  <a:lnTo>
                    <a:pt x="3148" y="0"/>
                  </a:lnTo>
                  <a:lnTo>
                    <a:pt x="316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2" name="Freeform 1147"/>
            <p:cNvSpPr/>
            <p:nvPr/>
          </p:nvSpPr>
          <p:spPr>
            <a:xfrm>
              <a:off x="3841" y="2623"/>
              <a:ext cx="35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0" y="0"/>
                </a:cxn>
                <a:cxn ang="0">
                  <a:pos x="352" y="1"/>
                </a:cxn>
                <a:cxn ang="0">
                  <a:pos x="0" y="0"/>
                </a:cxn>
              </a:cxnLst>
              <a:rect l="0" t="0" r="0" b="0"/>
              <a:pathLst>
                <a:path w="3167" h="9">
                  <a:moveTo>
                    <a:pt x="0" y="0"/>
                  </a:moveTo>
                  <a:lnTo>
                    <a:pt x="3148" y="0"/>
                  </a:lnTo>
                  <a:lnTo>
                    <a:pt x="3167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3" name="Freeform 1148"/>
            <p:cNvSpPr/>
            <p:nvPr/>
          </p:nvSpPr>
          <p:spPr>
            <a:xfrm>
              <a:off x="3838" y="2624"/>
              <a:ext cx="356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356" y="1"/>
                </a:cxn>
                <a:cxn ang="0">
                  <a:pos x="1" y="0"/>
                </a:cxn>
              </a:cxnLst>
              <a:rect l="0" t="0" r="0" b="0"/>
              <a:pathLst>
                <a:path w="3202" h="4">
                  <a:moveTo>
                    <a:pt x="8" y="0"/>
                  </a:moveTo>
                  <a:lnTo>
                    <a:pt x="0" y="4"/>
                  </a:lnTo>
                  <a:lnTo>
                    <a:pt x="320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4" name="Freeform 1149"/>
            <p:cNvSpPr/>
            <p:nvPr/>
          </p:nvSpPr>
          <p:spPr>
            <a:xfrm>
              <a:off x="3838" y="2624"/>
              <a:ext cx="356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356" y="1"/>
                </a:cxn>
                <a:cxn ang="0">
                  <a:pos x="1" y="0"/>
                </a:cxn>
              </a:cxnLst>
              <a:rect l="0" t="0" r="0" b="0"/>
              <a:pathLst>
                <a:path w="3202" h="4">
                  <a:moveTo>
                    <a:pt x="8" y="0"/>
                  </a:moveTo>
                  <a:lnTo>
                    <a:pt x="0" y="4"/>
                  </a:lnTo>
                  <a:lnTo>
                    <a:pt x="3202" y="4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5" name="Freeform 1150"/>
            <p:cNvSpPr/>
            <p:nvPr/>
          </p:nvSpPr>
          <p:spPr>
            <a:xfrm>
              <a:off x="3839" y="2624"/>
              <a:ext cx="35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4" y="0"/>
                </a:cxn>
                <a:cxn ang="0">
                  <a:pos x="355" y="1"/>
                </a:cxn>
                <a:cxn ang="0">
                  <a:pos x="0" y="0"/>
                </a:cxn>
              </a:cxnLst>
              <a:rect l="0" t="0" r="0" b="0"/>
              <a:pathLst>
                <a:path w="3194" h="4">
                  <a:moveTo>
                    <a:pt x="0" y="0"/>
                  </a:moveTo>
                  <a:lnTo>
                    <a:pt x="3185" y="0"/>
                  </a:lnTo>
                  <a:lnTo>
                    <a:pt x="3194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6" name="Freeform 1151"/>
            <p:cNvSpPr/>
            <p:nvPr/>
          </p:nvSpPr>
          <p:spPr>
            <a:xfrm>
              <a:off x="3839" y="2624"/>
              <a:ext cx="35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4" y="0"/>
                </a:cxn>
                <a:cxn ang="0">
                  <a:pos x="355" y="1"/>
                </a:cxn>
                <a:cxn ang="0">
                  <a:pos x="0" y="0"/>
                </a:cxn>
              </a:cxnLst>
              <a:rect l="0" t="0" r="0" b="0"/>
              <a:pathLst>
                <a:path w="3194" h="4">
                  <a:moveTo>
                    <a:pt x="0" y="0"/>
                  </a:moveTo>
                  <a:lnTo>
                    <a:pt x="3185" y="0"/>
                  </a:lnTo>
                  <a:lnTo>
                    <a:pt x="3194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7" name="Freeform 1152"/>
            <p:cNvSpPr/>
            <p:nvPr/>
          </p:nvSpPr>
          <p:spPr>
            <a:xfrm>
              <a:off x="4357" y="2624"/>
              <a:ext cx="25" cy="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1"/>
                </a:cxn>
                <a:cxn ang="0">
                  <a:pos x="25" y="1"/>
                </a:cxn>
                <a:cxn ang="0">
                  <a:pos x="21" y="0"/>
                </a:cxn>
              </a:cxnLst>
              <a:rect l="0" t="0" r="0" b="0"/>
              <a:pathLst>
                <a:path w="230" h="4">
                  <a:moveTo>
                    <a:pt x="190" y="0"/>
                  </a:moveTo>
                  <a:lnTo>
                    <a:pt x="0" y="4"/>
                  </a:lnTo>
                  <a:lnTo>
                    <a:pt x="230" y="4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8" name="Freeform 1153"/>
            <p:cNvSpPr/>
            <p:nvPr/>
          </p:nvSpPr>
          <p:spPr>
            <a:xfrm>
              <a:off x="4357" y="2624"/>
              <a:ext cx="25" cy="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1"/>
                </a:cxn>
                <a:cxn ang="0">
                  <a:pos x="25" y="1"/>
                </a:cxn>
                <a:cxn ang="0">
                  <a:pos x="21" y="0"/>
                </a:cxn>
              </a:cxnLst>
              <a:rect l="0" t="0" r="0" b="0"/>
              <a:pathLst>
                <a:path w="230" h="4">
                  <a:moveTo>
                    <a:pt x="190" y="0"/>
                  </a:moveTo>
                  <a:lnTo>
                    <a:pt x="0" y="4"/>
                  </a:lnTo>
                  <a:lnTo>
                    <a:pt x="230" y="4"/>
                  </a:lnTo>
                  <a:lnTo>
                    <a:pt x="19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9" name="Freeform 1154"/>
            <p:cNvSpPr/>
            <p:nvPr/>
          </p:nvSpPr>
          <p:spPr>
            <a:xfrm>
              <a:off x="3835" y="2624"/>
              <a:ext cx="362" cy="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"/>
                </a:cxn>
                <a:cxn ang="0">
                  <a:pos x="362" y="2"/>
                </a:cxn>
                <a:cxn ang="0">
                  <a:pos x="3" y="0"/>
                </a:cxn>
              </a:cxnLst>
              <a:rect l="0" t="0" r="0" b="0"/>
              <a:pathLst>
                <a:path w="3262" h="15">
                  <a:moveTo>
                    <a:pt x="29" y="0"/>
                  </a:moveTo>
                  <a:lnTo>
                    <a:pt x="0" y="15"/>
                  </a:lnTo>
                  <a:lnTo>
                    <a:pt x="3262" y="15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0" name="Freeform 1155"/>
            <p:cNvSpPr/>
            <p:nvPr/>
          </p:nvSpPr>
          <p:spPr>
            <a:xfrm>
              <a:off x="3835" y="2624"/>
              <a:ext cx="362" cy="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"/>
                </a:cxn>
                <a:cxn ang="0">
                  <a:pos x="362" y="2"/>
                </a:cxn>
                <a:cxn ang="0">
                  <a:pos x="3" y="0"/>
                </a:cxn>
              </a:cxnLst>
              <a:rect l="0" t="0" r="0" b="0"/>
              <a:pathLst>
                <a:path w="3262" h="15">
                  <a:moveTo>
                    <a:pt x="29" y="0"/>
                  </a:moveTo>
                  <a:lnTo>
                    <a:pt x="0" y="15"/>
                  </a:lnTo>
                  <a:lnTo>
                    <a:pt x="3262" y="15"/>
                  </a:lnTo>
                  <a:lnTo>
                    <a:pt x="29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1" name="Freeform 1156"/>
            <p:cNvSpPr/>
            <p:nvPr/>
          </p:nvSpPr>
          <p:spPr>
            <a:xfrm>
              <a:off x="3838" y="2624"/>
              <a:ext cx="35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" y="0"/>
                </a:cxn>
                <a:cxn ang="0">
                  <a:pos x="359" y="2"/>
                </a:cxn>
                <a:cxn ang="0">
                  <a:pos x="0" y="0"/>
                </a:cxn>
              </a:cxnLst>
              <a:rect l="0" t="0" r="0" b="0"/>
              <a:pathLst>
                <a:path w="3233" h="15">
                  <a:moveTo>
                    <a:pt x="0" y="0"/>
                  </a:moveTo>
                  <a:lnTo>
                    <a:pt x="3202" y="0"/>
                  </a:lnTo>
                  <a:lnTo>
                    <a:pt x="3233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2" name="Freeform 1157"/>
            <p:cNvSpPr/>
            <p:nvPr/>
          </p:nvSpPr>
          <p:spPr>
            <a:xfrm>
              <a:off x="3838" y="2624"/>
              <a:ext cx="35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" y="0"/>
                </a:cxn>
                <a:cxn ang="0">
                  <a:pos x="359" y="2"/>
                </a:cxn>
                <a:cxn ang="0">
                  <a:pos x="0" y="0"/>
                </a:cxn>
              </a:cxnLst>
              <a:rect l="0" t="0" r="0" b="0"/>
              <a:pathLst>
                <a:path w="3233" h="15">
                  <a:moveTo>
                    <a:pt x="0" y="0"/>
                  </a:moveTo>
                  <a:lnTo>
                    <a:pt x="3202" y="0"/>
                  </a:lnTo>
                  <a:lnTo>
                    <a:pt x="3233" y="1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3" name="Freeform 1158"/>
            <p:cNvSpPr/>
            <p:nvPr/>
          </p:nvSpPr>
          <p:spPr>
            <a:xfrm>
              <a:off x="4345" y="2624"/>
              <a:ext cx="54" cy="2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2"/>
                </a:cxn>
                <a:cxn ang="0">
                  <a:pos x="54" y="2"/>
                </a:cxn>
                <a:cxn ang="0">
                  <a:pos x="12" y="0"/>
                </a:cxn>
              </a:cxnLst>
              <a:rect l="0" t="0" r="0" b="0"/>
              <a:pathLst>
                <a:path w="485" h="15">
                  <a:moveTo>
                    <a:pt x="105" y="0"/>
                  </a:moveTo>
                  <a:lnTo>
                    <a:pt x="0" y="15"/>
                  </a:lnTo>
                  <a:lnTo>
                    <a:pt x="485" y="15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4" name="Freeform 1159"/>
            <p:cNvSpPr/>
            <p:nvPr/>
          </p:nvSpPr>
          <p:spPr>
            <a:xfrm>
              <a:off x="4345" y="2624"/>
              <a:ext cx="54" cy="2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2"/>
                </a:cxn>
                <a:cxn ang="0">
                  <a:pos x="54" y="2"/>
                </a:cxn>
                <a:cxn ang="0">
                  <a:pos x="12" y="0"/>
                </a:cxn>
              </a:cxnLst>
              <a:rect l="0" t="0" r="0" b="0"/>
              <a:pathLst>
                <a:path w="485" h="15">
                  <a:moveTo>
                    <a:pt x="105" y="0"/>
                  </a:moveTo>
                  <a:lnTo>
                    <a:pt x="0" y="15"/>
                  </a:lnTo>
                  <a:lnTo>
                    <a:pt x="485" y="15"/>
                  </a:lnTo>
                  <a:lnTo>
                    <a:pt x="105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5" name="Freeform 1160"/>
            <p:cNvSpPr/>
            <p:nvPr/>
          </p:nvSpPr>
          <p:spPr>
            <a:xfrm>
              <a:off x="4357" y="2624"/>
              <a:ext cx="4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0"/>
                </a:cxn>
                <a:cxn ang="0">
                  <a:pos x="42" y="2"/>
                </a:cxn>
                <a:cxn ang="0">
                  <a:pos x="0" y="0"/>
                </a:cxn>
              </a:cxnLst>
              <a:rect l="0" t="0" r="0" b="0"/>
              <a:pathLst>
                <a:path w="380" h="15">
                  <a:moveTo>
                    <a:pt x="0" y="0"/>
                  </a:moveTo>
                  <a:lnTo>
                    <a:pt x="230" y="0"/>
                  </a:lnTo>
                  <a:lnTo>
                    <a:pt x="38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6" name="Freeform 1161"/>
            <p:cNvSpPr/>
            <p:nvPr/>
          </p:nvSpPr>
          <p:spPr>
            <a:xfrm>
              <a:off x="4357" y="2624"/>
              <a:ext cx="4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0"/>
                </a:cxn>
                <a:cxn ang="0">
                  <a:pos x="42" y="2"/>
                </a:cxn>
                <a:cxn ang="0">
                  <a:pos x="0" y="0"/>
                </a:cxn>
              </a:cxnLst>
              <a:rect l="0" t="0" r="0" b="0"/>
              <a:pathLst>
                <a:path w="380" h="15">
                  <a:moveTo>
                    <a:pt x="0" y="0"/>
                  </a:moveTo>
                  <a:lnTo>
                    <a:pt x="230" y="0"/>
                  </a:lnTo>
                  <a:lnTo>
                    <a:pt x="380" y="1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7" name="Freeform 1162"/>
            <p:cNvSpPr/>
            <p:nvPr/>
          </p:nvSpPr>
          <p:spPr>
            <a:xfrm>
              <a:off x="3832" y="2626"/>
              <a:ext cx="368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"/>
                </a:cxn>
                <a:cxn ang="0">
                  <a:pos x="368" y="1"/>
                </a:cxn>
                <a:cxn ang="0">
                  <a:pos x="3" y="0"/>
                </a:cxn>
              </a:cxnLst>
              <a:rect l="0" t="0" r="0" b="0"/>
              <a:pathLst>
                <a:path w="3311" h="11">
                  <a:moveTo>
                    <a:pt x="23" y="0"/>
                  </a:moveTo>
                  <a:lnTo>
                    <a:pt x="0" y="11"/>
                  </a:lnTo>
                  <a:lnTo>
                    <a:pt x="3311" y="1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8" name="Freeform 1163"/>
            <p:cNvSpPr/>
            <p:nvPr/>
          </p:nvSpPr>
          <p:spPr>
            <a:xfrm>
              <a:off x="3832" y="2626"/>
              <a:ext cx="368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"/>
                </a:cxn>
                <a:cxn ang="0">
                  <a:pos x="368" y="1"/>
                </a:cxn>
                <a:cxn ang="0">
                  <a:pos x="3" y="0"/>
                </a:cxn>
              </a:cxnLst>
              <a:rect l="0" t="0" r="0" b="0"/>
              <a:pathLst>
                <a:path w="3311" h="11">
                  <a:moveTo>
                    <a:pt x="23" y="0"/>
                  </a:moveTo>
                  <a:lnTo>
                    <a:pt x="0" y="11"/>
                  </a:lnTo>
                  <a:lnTo>
                    <a:pt x="3311" y="11"/>
                  </a:lnTo>
                  <a:lnTo>
                    <a:pt x="2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9" name="Freeform 1164"/>
            <p:cNvSpPr/>
            <p:nvPr/>
          </p:nvSpPr>
          <p:spPr>
            <a:xfrm>
              <a:off x="3835" y="2626"/>
              <a:ext cx="36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2" y="0"/>
                </a:cxn>
                <a:cxn ang="0">
                  <a:pos x="365" y="1"/>
                </a:cxn>
                <a:cxn ang="0">
                  <a:pos x="0" y="0"/>
                </a:cxn>
              </a:cxnLst>
              <a:rect l="0" t="0" r="0" b="0"/>
              <a:pathLst>
                <a:path w="3288" h="11">
                  <a:moveTo>
                    <a:pt x="0" y="0"/>
                  </a:moveTo>
                  <a:lnTo>
                    <a:pt x="3262" y="0"/>
                  </a:lnTo>
                  <a:lnTo>
                    <a:pt x="3288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0" name="Freeform 1165"/>
            <p:cNvSpPr/>
            <p:nvPr/>
          </p:nvSpPr>
          <p:spPr>
            <a:xfrm>
              <a:off x="3835" y="2626"/>
              <a:ext cx="36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2" y="0"/>
                </a:cxn>
                <a:cxn ang="0">
                  <a:pos x="365" y="1"/>
                </a:cxn>
                <a:cxn ang="0">
                  <a:pos x="0" y="0"/>
                </a:cxn>
              </a:cxnLst>
              <a:rect l="0" t="0" r="0" b="0"/>
              <a:pathLst>
                <a:path w="3288" h="11">
                  <a:moveTo>
                    <a:pt x="0" y="0"/>
                  </a:moveTo>
                  <a:lnTo>
                    <a:pt x="3262" y="0"/>
                  </a:lnTo>
                  <a:lnTo>
                    <a:pt x="3288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1" name="Freeform 1166"/>
            <p:cNvSpPr/>
            <p:nvPr/>
          </p:nvSpPr>
          <p:spPr>
            <a:xfrm>
              <a:off x="4336" y="2626"/>
              <a:ext cx="69" cy="1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"/>
                </a:cxn>
                <a:cxn ang="0">
                  <a:pos x="69" y="1"/>
                </a:cxn>
                <a:cxn ang="0">
                  <a:pos x="9" y="0"/>
                </a:cxn>
              </a:cxnLst>
              <a:rect l="0" t="0" r="0" b="0"/>
              <a:pathLst>
                <a:path w="621" h="11">
                  <a:moveTo>
                    <a:pt x="83" y="0"/>
                  </a:moveTo>
                  <a:lnTo>
                    <a:pt x="0" y="11"/>
                  </a:lnTo>
                  <a:lnTo>
                    <a:pt x="621" y="11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2" name="Freeform 1167"/>
            <p:cNvSpPr/>
            <p:nvPr/>
          </p:nvSpPr>
          <p:spPr>
            <a:xfrm>
              <a:off x="4336" y="2626"/>
              <a:ext cx="69" cy="1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"/>
                </a:cxn>
                <a:cxn ang="0">
                  <a:pos x="69" y="1"/>
                </a:cxn>
                <a:cxn ang="0">
                  <a:pos x="9" y="0"/>
                </a:cxn>
              </a:cxnLst>
              <a:rect l="0" t="0" r="0" b="0"/>
              <a:pathLst>
                <a:path w="621" h="11">
                  <a:moveTo>
                    <a:pt x="83" y="0"/>
                  </a:moveTo>
                  <a:lnTo>
                    <a:pt x="0" y="11"/>
                  </a:lnTo>
                  <a:lnTo>
                    <a:pt x="621" y="11"/>
                  </a:lnTo>
                  <a:lnTo>
                    <a:pt x="8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3" name="Freeform 1168"/>
            <p:cNvSpPr/>
            <p:nvPr/>
          </p:nvSpPr>
          <p:spPr>
            <a:xfrm>
              <a:off x="4345" y="2626"/>
              <a:ext cx="6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" y="0"/>
                </a:cxn>
                <a:cxn ang="0">
                  <a:pos x="60" y="1"/>
                </a:cxn>
                <a:cxn ang="0">
                  <a:pos x="0" y="0"/>
                </a:cxn>
              </a:cxnLst>
              <a:rect l="0" t="0" r="0" b="0"/>
              <a:pathLst>
                <a:path w="538" h="11">
                  <a:moveTo>
                    <a:pt x="0" y="0"/>
                  </a:moveTo>
                  <a:lnTo>
                    <a:pt x="485" y="0"/>
                  </a:lnTo>
                  <a:lnTo>
                    <a:pt x="538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4" name="Freeform 1169"/>
            <p:cNvSpPr/>
            <p:nvPr/>
          </p:nvSpPr>
          <p:spPr>
            <a:xfrm>
              <a:off x="4345" y="2626"/>
              <a:ext cx="6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" y="0"/>
                </a:cxn>
                <a:cxn ang="0">
                  <a:pos x="60" y="1"/>
                </a:cxn>
                <a:cxn ang="0">
                  <a:pos x="0" y="0"/>
                </a:cxn>
              </a:cxnLst>
              <a:rect l="0" t="0" r="0" b="0"/>
              <a:pathLst>
                <a:path w="538" h="11">
                  <a:moveTo>
                    <a:pt x="0" y="0"/>
                  </a:moveTo>
                  <a:lnTo>
                    <a:pt x="485" y="0"/>
                  </a:lnTo>
                  <a:lnTo>
                    <a:pt x="538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5" name="Freeform 1170"/>
            <p:cNvSpPr/>
            <p:nvPr/>
          </p:nvSpPr>
          <p:spPr>
            <a:xfrm>
              <a:off x="3827" y="2627"/>
              <a:ext cx="380" cy="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"/>
                </a:cxn>
                <a:cxn ang="0">
                  <a:pos x="380" y="3"/>
                </a:cxn>
                <a:cxn ang="0">
                  <a:pos x="6" y="0"/>
                </a:cxn>
              </a:cxnLst>
              <a:rect l="0" t="0" r="0" b="0"/>
              <a:pathLst>
                <a:path w="3418" h="26">
                  <a:moveTo>
                    <a:pt x="51" y="0"/>
                  </a:moveTo>
                  <a:lnTo>
                    <a:pt x="0" y="26"/>
                  </a:lnTo>
                  <a:lnTo>
                    <a:pt x="3418" y="26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6" name="Freeform 1171"/>
            <p:cNvSpPr/>
            <p:nvPr/>
          </p:nvSpPr>
          <p:spPr>
            <a:xfrm>
              <a:off x="3827" y="2627"/>
              <a:ext cx="380" cy="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"/>
                </a:cxn>
                <a:cxn ang="0">
                  <a:pos x="380" y="3"/>
                </a:cxn>
                <a:cxn ang="0">
                  <a:pos x="6" y="0"/>
                </a:cxn>
              </a:cxnLst>
              <a:rect l="0" t="0" r="0" b="0"/>
              <a:pathLst>
                <a:path w="3418" h="26">
                  <a:moveTo>
                    <a:pt x="51" y="0"/>
                  </a:moveTo>
                  <a:lnTo>
                    <a:pt x="0" y="26"/>
                  </a:lnTo>
                  <a:lnTo>
                    <a:pt x="3418" y="26"/>
                  </a:lnTo>
                  <a:lnTo>
                    <a:pt x="5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7" name="Freeform 1172"/>
            <p:cNvSpPr/>
            <p:nvPr/>
          </p:nvSpPr>
          <p:spPr>
            <a:xfrm>
              <a:off x="3832" y="2627"/>
              <a:ext cx="375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9" y="0"/>
                </a:cxn>
                <a:cxn ang="0">
                  <a:pos x="375" y="3"/>
                </a:cxn>
                <a:cxn ang="0">
                  <a:pos x="0" y="0"/>
                </a:cxn>
              </a:cxnLst>
              <a:rect l="0" t="0" r="0" b="0"/>
              <a:pathLst>
                <a:path w="3367" h="26">
                  <a:moveTo>
                    <a:pt x="0" y="0"/>
                  </a:moveTo>
                  <a:lnTo>
                    <a:pt x="3311" y="0"/>
                  </a:lnTo>
                  <a:lnTo>
                    <a:pt x="3367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8" name="Freeform 1173"/>
            <p:cNvSpPr/>
            <p:nvPr/>
          </p:nvSpPr>
          <p:spPr>
            <a:xfrm>
              <a:off x="3832" y="2627"/>
              <a:ext cx="375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9" y="0"/>
                </a:cxn>
                <a:cxn ang="0">
                  <a:pos x="375" y="3"/>
                </a:cxn>
                <a:cxn ang="0">
                  <a:pos x="0" y="0"/>
                </a:cxn>
              </a:cxnLst>
              <a:rect l="0" t="0" r="0" b="0"/>
              <a:pathLst>
                <a:path w="3367" h="26">
                  <a:moveTo>
                    <a:pt x="0" y="0"/>
                  </a:moveTo>
                  <a:lnTo>
                    <a:pt x="3311" y="0"/>
                  </a:lnTo>
                  <a:lnTo>
                    <a:pt x="3367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9" name="Freeform 1174"/>
            <p:cNvSpPr/>
            <p:nvPr/>
          </p:nvSpPr>
          <p:spPr>
            <a:xfrm>
              <a:off x="4325" y="2627"/>
              <a:ext cx="93" cy="3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3"/>
                </a:cxn>
                <a:cxn ang="0">
                  <a:pos x="93" y="3"/>
                </a:cxn>
                <a:cxn ang="0">
                  <a:pos x="11" y="0"/>
                </a:cxn>
              </a:cxnLst>
              <a:rect l="0" t="0" r="0" b="0"/>
              <a:pathLst>
                <a:path w="834" h="26">
                  <a:moveTo>
                    <a:pt x="98" y="0"/>
                  </a:moveTo>
                  <a:lnTo>
                    <a:pt x="0" y="26"/>
                  </a:lnTo>
                  <a:lnTo>
                    <a:pt x="834" y="26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0" name="Freeform 1175"/>
            <p:cNvSpPr/>
            <p:nvPr/>
          </p:nvSpPr>
          <p:spPr>
            <a:xfrm>
              <a:off x="4325" y="2627"/>
              <a:ext cx="93" cy="3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3"/>
                </a:cxn>
                <a:cxn ang="0">
                  <a:pos x="93" y="3"/>
                </a:cxn>
                <a:cxn ang="0">
                  <a:pos x="11" y="0"/>
                </a:cxn>
              </a:cxnLst>
              <a:rect l="0" t="0" r="0" b="0"/>
              <a:pathLst>
                <a:path w="834" h="26">
                  <a:moveTo>
                    <a:pt x="98" y="0"/>
                  </a:moveTo>
                  <a:lnTo>
                    <a:pt x="0" y="26"/>
                  </a:lnTo>
                  <a:lnTo>
                    <a:pt x="834" y="26"/>
                  </a:lnTo>
                  <a:lnTo>
                    <a:pt x="9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1" name="Freeform 1176"/>
            <p:cNvSpPr/>
            <p:nvPr/>
          </p:nvSpPr>
          <p:spPr>
            <a:xfrm>
              <a:off x="4336" y="2627"/>
              <a:ext cx="82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9" y="0"/>
                </a:cxn>
                <a:cxn ang="0">
                  <a:pos x="82" y="3"/>
                </a:cxn>
                <a:cxn ang="0">
                  <a:pos x="0" y="0"/>
                </a:cxn>
              </a:cxnLst>
              <a:rect l="0" t="0" r="0" b="0"/>
              <a:pathLst>
                <a:path w="736" h="26">
                  <a:moveTo>
                    <a:pt x="0" y="0"/>
                  </a:moveTo>
                  <a:lnTo>
                    <a:pt x="621" y="0"/>
                  </a:lnTo>
                  <a:lnTo>
                    <a:pt x="736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2" name="Freeform 1177"/>
            <p:cNvSpPr/>
            <p:nvPr/>
          </p:nvSpPr>
          <p:spPr>
            <a:xfrm>
              <a:off x="4336" y="2627"/>
              <a:ext cx="82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9" y="0"/>
                </a:cxn>
                <a:cxn ang="0">
                  <a:pos x="82" y="3"/>
                </a:cxn>
                <a:cxn ang="0">
                  <a:pos x="0" y="0"/>
                </a:cxn>
              </a:cxnLst>
              <a:rect l="0" t="0" r="0" b="0"/>
              <a:pathLst>
                <a:path w="736" h="26">
                  <a:moveTo>
                    <a:pt x="0" y="0"/>
                  </a:moveTo>
                  <a:lnTo>
                    <a:pt x="621" y="0"/>
                  </a:lnTo>
                  <a:lnTo>
                    <a:pt x="736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3" name="Freeform 1178"/>
            <p:cNvSpPr/>
            <p:nvPr/>
          </p:nvSpPr>
          <p:spPr>
            <a:xfrm>
              <a:off x="3826" y="2630"/>
              <a:ext cx="381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381" y="1"/>
                </a:cxn>
                <a:cxn ang="0">
                  <a:pos x="1" y="0"/>
                </a:cxn>
              </a:cxnLst>
              <a:rect l="0" t="0" r="0" b="0"/>
              <a:pathLst>
                <a:path w="3431" h="3">
                  <a:moveTo>
                    <a:pt x="7" y="0"/>
                  </a:moveTo>
                  <a:lnTo>
                    <a:pt x="0" y="3"/>
                  </a:lnTo>
                  <a:lnTo>
                    <a:pt x="3431" y="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4" name="Freeform 1179"/>
            <p:cNvSpPr/>
            <p:nvPr/>
          </p:nvSpPr>
          <p:spPr>
            <a:xfrm>
              <a:off x="3826" y="2630"/>
              <a:ext cx="381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381" y="1"/>
                </a:cxn>
                <a:cxn ang="0">
                  <a:pos x="1" y="0"/>
                </a:cxn>
              </a:cxnLst>
              <a:rect l="0" t="0" r="0" b="0"/>
              <a:pathLst>
                <a:path w="3431" h="3">
                  <a:moveTo>
                    <a:pt x="7" y="0"/>
                  </a:moveTo>
                  <a:lnTo>
                    <a:pt x="0" y="3"/>
                  </a:lnTo>
                  <a:lnTo>
                    <a:pt x="3431" y="3"/>
                  </a:lnTo>
                  <a:lnTo>
                    <a:pt x="7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5" name="Freeform 1180"/>
            <p:cNvSpPr/>
            <p:nvPr/>
          </p:nvSpPr>
          <p:spPr>
            <a:xfrm>
              <a:off x="3827" y="2630"/>
              <a:ext cx="38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9" y="0"/>
                </a:cxn>
                <a:cxn ang="0">
                  <a:pos x="380" y="1"/>
                </a:cxn>
                <a:cxn ang="0">
                  <a:pos x="0" y="0"/>
                </a:cxn>
              </a:cxnLst>
              <a:rect l="0" t="0" r="0" b="0"/>
              <a:pathLst>
                <a:path w="3424" h="3">
                  <a:moveTo>
                    <a:pt x="0" y="0"/>
                  </a:moveTo>
                  <a:lnTo>
                    <a:pt x="3418" y="0"/>
                  </a:lnTo>
                  <a:lnTo>
                    <a:pt x="342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6" name="Freeform 1181"/>
            <p:cNvSpPr/>
            <p:nvPr/>
          </p:nvSpPr>
          <p:spPr>
            <a:xfrm>
              <a:off x="3827" y="2630"/>
              <a:ext cx="38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9" y="0"/>
                </a:cxn>
                <a:cxn ang="0">
                  <a:pos x="380" y="1"/>
                </a:cxn>
                <a:cxn ang="0">
                  <a:pos x="0" y="0"/>
                </a:cxn>
              </a:cxnLst>
              <a:rect l="0" t="0" r="0" b="0"/>
              <a:pathLst>
                <a:path w="3424" h="3">
                  <a:moveTo>
                    <a:pt x="0" y="0"/>
                  </a:moveTo>
                  <a:lnTo>
                    <a:pt x="3418" y="0"/>
                  </a:lnTo>
                  <a:lnTo>
                    <a:pt x="3424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7" name="Freeform 1182"/>
            <p:cNvSpPr/>
            <p:nvPr/>
          </p:nvSpPr>
          <p:spPr>
            <a:xfrm>
              <a:off x="4323" y="2630"/>
              <a:ext cx="96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96" y="1"/>
                </a:cxn>
                <a:cxn ang="0">
                  <a:pos x="1" y="0"/>
                </a:cxn>
              </a:cxnLst>
              <a:rect l="0" t="0" r="0" b="0"/>
              <a:pathLst>
                <a:path w="864" h="3">
                  <a:moveTo>
                    <a:pt x="13" y="0"/>
                  </a:moveTo>
                  <a:lnTo>
                    <a:pt x="0" y="3"/>
                  </a:lnTo>
                  <a:lnTo>
                    <a:pt x="864" y="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8" name="Freeform 1183"/>
            <p:cNvSpPr/>
            <p:nvPr/>
          </p:nvSpPr>
          <p:spPr>
            <a:xfrm>
              <a:off x="4323" y="2630"/>
              <a:ext cx="96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96" y="1"/>
                </a:cxn>
                <a:cxn ang="0">
                  <a:pos x="1" y="0"/>
                </a:cxn>
              </a:cxnLst>
              <a:rect l="0" t="0" r="0" b="0"/>
              <a:pathLst>
                <a:path w="864" h="3">
                  <a:moveTo>
                    <a:pt x="13" y="0"/>
                  </a:moveTo>
                  <a:lnTo>
                    <a:pt x="0" y="3"/>
                  </a:lnTo>
                  <a:lnTo>
                    <a:pt x="864" y="3"/>
                  </a:lnTo>
                  <a:lnTo>
                    <a:pt x="1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9" name="Freeform 1184"/>
            <p:cNvSpPr/>
            <p:nvPr/>
          </p:nvSpPr>
          <p:spPr>
            <a:xfrm>
              <a:off x="4325" y="2630"/>
              <a:ext cx="9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2" y="0"/>
                </a:cxn>
                <a:cxn ang="0">
                  <a:pos x="94" y="1"/>
                </a:cxn>
                <a:cxn ang="0">
                  <a:pos x="0" y="0"/>
                </a:cxn>
              </a:cxnLst>
              <a:rect l="0" t="0" r="0" b="0"/>
              <a:pathLst>
                <a:path w="851" h="3">
                  <a:moveTo>
                    <a:pt x="0" y="0"/>
                  </a:moveTo>
                  <a:lnTo>
                    <a:pt x="834" y="0"/>
                  </a:lnTo>
                  <a:lnTo>
                    <a:pt x="85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0" name="Freeform 1185"/>
            <p:cNvSpPr/>
            <p:nvPr/>
          </p:nvSpPr>
          <p:spPr>
            <a:xfrm>
              <a:off x="4325" y="2630"/>
              <a:ext cx="9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2" y="0"/>
                </a:cxn>
                <a:cxn ang="0">
                  <a:pos x="94" y="1"/>
                </a:cxn>
                <a:cxn ang="0">
                  <a:pos x="0" y="0"/>
                </a:cxn>
              </a:cxnLst>
              <a:rect l="0" t="0" r="0" b="0"/>
              <a:pathLst>
                <a:path w="851" h="3">
                  <a:moveTo>
                    <a:pt x="0" y="0"/>
                  </a:moveTo>
                  <a:lnTo>
                    <a:pt x="834" y="0"/>
                  </a:lnTo>
                  <a:lnTo>
                    <a:pt x="851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1" name="Freeform 1186"/>
            <p:cNvSpPr/>
            <p:nvPr/>
          </p:nvSpPr>
          <p:spPr>
            <a:xfrm>
              <a:off x="3822" y="2630"/>
              <a:ext cx="389" cy="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"/>
                </a:cxn>
                <a:cxn ang="0">
                  <a:pos x="389" y="2"/>
                </a:cxn>
                <a:cxn ang="0">
                  <a:pos x="4" y="0"/>
                </a:cxn>
              </a:cxnLst>
              <a:rect l="0" t="0" r="0" b="0"/>
              <a:pathLst>
                <a:path w="3504" h="19">
                  <a:moveTo>
                    <a:pt x="38" y="0"/>
                  </a:moveTo>
                  <a:lnTo>
                    <a:pt x="0" y="19"/>
                  </a:lnTo>
                  <a:lnTo>
                    <a:pt x="3504" y="19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2" name="Freeform 1187"/>
            <p:cNvSpPr/>
            <p:nvPr/>
          </p:nvSpPr>
          <p:spPr>
            <a:xfrm>
              <a:off x="3822" y="2630"/>
              <a:ext cx="389" cy="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"/>
                </a:cxn>
                <a:cxn ang="0">
                  <a:pos x="389" y="2"/>
                </a:cxn>
                <a:cxn ang="0">
                  <a:pos x="4" y="0"/>
                </a:cxn>
              </a:cxnLst>
              <a:rect l="0" t="0" r="0" b="0"/>
              <a:pathLst>
                <a:path w="3504" h="19">
                  <a:moveTo>
                    <a:pt x="38" y="0"/>
                  </a:moveTo>
                  <a:lnTo>
                    <a:pt x="0" y="19"/>
                  </a:lnTo>
                  <a:lnTo>
                    <a:pt x="3504" y="19"/>
                  </a:lnTo>
                  <a:lnTo>
                    <a:pt x="3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3" name="Freeform 1188"/>
            <p:cNvSpPr/>
            <p:nvPr/>
          </p:nvSpPr>
          <p:spPr>
            <a:xfrm>
              <a:off x="3826" y="2630"/>
              <a:ext cx="38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1" y="0"/>
                </a:cxn>
                <a:cxn ang="0">
                  <a:pos x="385" y="2"/>
                </a:cxn>
                <a:cxn ang="0">
                  <a:pos x="0" y="0"/>
                </a:cxn>
              </a:cxnLst>
              <a:rect l="0" t="0" r="0" b="0"/>
              <a:pathLst>
                <a:path w="3466" h="19">
                  <a:moveTo>
                    <a:pt x="0" y="0"/>
                  </a:moveTo>
                  <a:lnTo>
                    <a:pt x="3431" y="0"/>
                  </a:lnTo>
                  <a:lnTo>
                    <a:pt x="3466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4" name="Freeform 1189"/>
            <p:cNvSpPr/>
            <p:nvPr/>
          </p:nvSpPr>
          <p:spPr>
            <a:xfrm>
              <a:off x="3826" y="2630"/>
              <a:ext cx="38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1" y="0"/>
                </a:cxn>
                <a:cxn ang="0">
                  <a:pos x="385" y="2"/>
                </a:cxn>
                <a:cxn ang="0">
                  <a:pos x="0" y="0"/>
                </a:cxn>
              </a:cxnLst>
              <a:rect l="0" t="0" r="0" b="0"/>
              <a:pathLst>
                <a:path w="3466" h="19">
                  <a:moveTo>
                    <a:pt x="0" y="0"/>
                  </a:moveTo>
                  <a:lnTo>
                    <a:pt x="3431" y="0"/>
                  </a:lnTo>
                  <a:lnTo>
                    <a:pt x="3466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5" name="Freeform 1190"/>
            <p:cNvSpPr/>
            <p:nvPr/>
          </p:nvSpPr>
          <p:spPr>
            <a:xfrm>
              <a:off x="4315" y="2630"/>
              <a:ext cx="111" cy="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2"/>
                </a:cxn>
                <a:cxn ang="0">
                  <a:pos x="111" y="2"/>
                </a:cxn>
                <a:cxn ang="0">
                  <a:pos x="8" y="0"/>
                </a:cxn>
              </a:cxnLst>
              <a:rect l="0" t="0" r="0" b="0"/>
              <a:pathLst>
                <a:path w="992" h="19">
                  <a:moveTo>
                    <a:pt x="73" y="0"/>
                  </a:moveTo>
                  <a:lnTo>
                    <a:pt x="0" y="19"/>
                  </a:lnTo>
                  <a:lnTo>
                    <a:pt x="992" y="19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6" name="Freeform 1191"/>
            <p:cNvSpPr/>
            <p:nvPr/>
          </p:nvSpPr>
          <p:spPr>
            <a:xfrm>
              <a:off x="4315" y="2630"/>
              <a:ext cx="111" cy="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2"/>
                </a:cxn>
                <a:cxn ang="0">
                  <a:pos x="111" y="2"/>
                </a:cxn>
                <a:cxn ang="0">
                  <a:pos x="8" y="0"/>
                </a:cxn>
              </a:cxnLst>
              <a:rect l="0" t="0" r="0" b="0"/>
              <a:pathLst>
                <a:path w="992" h="19">
                  <a:moveTo>
                    <a:pt x="73" y="0"/>
                  </a:moveTo>
                  <a:lnTo>
                    <a:pt x="0" y="19"/>
                  </a:lnTo>
                  <a:lnTo>
                    <a:pt x="992" y="19"/>
                  </a:lnTo>
                  <a:lnTo>
                    <a:pt x="7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7" name="Freeform 1192"/>
            <p:cNvSpPr/>
            <p:nvPr/>
          </p:nvSpPr>
          <p:spPr>
            <a:xfrm>
              <a:off x="4323" y="2630"/>
              <a:ext cx="10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" y="0"/>
                </a:cxn>
                <a:cxn ang="0">
                  <a:pos x="103" y="2"/>
                </a:cxn>
                <a:cxn ang="0">
                  <a:pos x="0" y="0"/>
                </a:cxn>
              </a:cxnLst>
              <a:rect l="0" t="0" r="0" b="0"/>
              <a:pathLst>
                <a:path w="919" h="19">
                  <a:moveTo>
                    <a:pt x="0" y="0"/>
                  </a:moveTo>
                  <a:lnTo>
                    <a:pt x="864" y="0"/>
                  </a:lnTo>
                  <a:lnTo>
                    <a:pt x="919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8" name="Freeform 1193"/>
            <p:cNvSpPr/>
            <p:nvPr/>
          </p:nvSpPr>
          <p:spPr>
            <a:xfrm>
              <a:off x="4323" y="2630"/>
              <a:ext cx="10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" y="0"/>
                </a:cxn>
                <a:cxn ang="0">
                  <a:pos x="103" y="2"/>
                </a:cxn>
                <a:cxn ang="0">
                  <a:pos x="0" y="0"/>
                </a:cxn>
              </a:cxnLst>
              <a:rect l="0" t="0" r="0" b="0"/>
              <a:pathLst>
                <a:path w="919" h="19">
                  <a:moveTo>
                    <a:pt x="0" y="0"/>
                  </a:moveTo>
                  <a:lnTo>
                    <a:pt x="864" y="0"/>
                  </a:lnTo>
                  <a:lnTo>
                    <a:pt x="919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9" name="Freeform 1194"/>
            <p:cNvSpPr/>
            <p:nvPr/>
          </p:nvSpPr>
          <p:spPr>
            <a:xfrm>
              <a:off x="3813" y="2632"/>
              <a:ext cx="406" cy="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5"/>
                </a:cxn>
                <a:cxn ang="0">
                  <a:pos x="406" y="5"/>
                </a:cxn>
                <a:cxn ang="0">
                  <a:pos x="9" y="0"/>
                </a:cxn>
              </a:cxnLst>
              <a:rect l="0" t="0" r="0" b="0"/>
              <a:pathLst>
                <a:path w="3654" h="40">
                  <a:moveTo>
                    <a:pt x="79" y="0"/>
                  </a:moveTo>
                  <a:lnTo>
                    <a:pt x="0" y="40"/>
                  </a:lnTo>
                  <a:lnTo>
                    <a:pt x="3654" y="4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0" name="Freeform 1195"/>
            <p:cNvSpPr/>
            <p:nvPr/>
          </p:nvSpPr>
          <p:spPr>
            <a:xfrm>
              <a:off x="3813" y="2632"/>
              <a:ext cx="406" cy="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5"/>
                </a:cxn>
                <a:cxn ang="0">
                  <a:pos x="406" y="5"/>
                </a:cxn>
                <a:cxn ang="0">
                  <a:pos x="9" y="0"/>
                </a:cxn>
              </a:cxnLst>
              <a:rect l="0" t="0" r="0" b="0"/>
              <a:pathLst>
                <a:path w="3654" h="40">
                  <a:moveTo>
                    <a:pt x="79" y="0"/>
                  </a:moveTo>
                  <a:lnTo>
                    <a:pt x="0" y="40"/>
                  </a:lnTo>
                  <a:lnTo>
                    <a:pt x="3654" y="40"/>
                  </a:lnTo>
                  <a:lnTo>
                    <a:pt x="79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1" name="Freeform 1196"/>
            <p:cNvSpPr/>
            <p:nvPr/>
          </p:nvSpPr>
          <p:spPr>
            <a:xfrm>
              <a:off x="3822" y="2632"/>
              <a:ext cx="397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9" y="0"/>
                </a:cxn>
                <a:cxn ang="0">
                  <a:pos x="397" y="5"/>
                </a:cxn>
                <a:cxn ang="0">
                  <a:pos x="0" y="0"/>
                </a:cxn>
              </a:cxnLst>
              <a:rect l="0" t="0" r="0" b="0"/>
              <a:pathLst>
                <a:path w="3575" h="40">
                  <a:moveTo>
                    <a:pt x="0" y="0"/>
                  </a:moveTo>
                  <a:lnTo>
                    <a:pt x="3504" y="0"/>
                  </a:lnTo>
                  <a:lnTo>
                    <a:pt x="357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2" name="Freeform 1197"/>
            <p:cNvSpPr/>
            <p:nvPr/>
          </p:nvSpPr>
          <p:spPr>
            <a:xfrm>
              <a:off x="3822" y="2632"/>
              <a:ext cx="397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9" y="0"/>
                </a:cxn>
                <a:cxn ang="0">
                  <a:pos x="397" y="5"/>
                </a:cxn>
                <a:cxn ang="0">
                  <a:pos x="0" y="0"/>
                </a:cxn>
              </a:cxnLst>
              <a:rect l="0" t="0" r="0" b="0"/>
              <a:pathLst>
                <a:path w="3575" h="40">
                  <a:moveTo>
                    <a:pt x="0" y="0"/>
                  </a:moveTo>
                  <a:lnTo>
                    <a:pt x="3504" y="0"/>
                  </a:lnTo>
                  <a:lnTo>
                    <a:pt x="3575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3" name="Freeform 1198"/>
            <p:cNvSpPr/>
            <p:nvPr/>
          </p:nvSpPr>
          <p:spPr>
            <a:xfrm>
              <a:off x="4304" y="2632"/>
              <a:ext cx="134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5"/>
                </a:cxn>
                <a:cxn ang="0">
                  <a:pos x="134" y="5"/>
                </a:cxn>
                <a:cxn ang="0">
                  <a:pos x="11" y="0"/>
                </a:cxn>
              </a:cxnLst>
              <a:rect l="0" t="0" r="0" b="0"/>
              <a:pathLst>
                <a:path w="1205" h="40">
                  <a:moveTo>
                    <a:pt x="100" y="0"/>
                  </a:moveTo>
                  <a:lnTo>
                    <a:pt x="0" y="40"/>
                  </a:lnTo>
                  <a:lnTo>
                    <a:pt x="1205" y="4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4" name="Freeform 1199"/>
            <p:cNvSpPr/>
            <p:nvPr/>
          </p:nvSpPr>
          <p:spPr>
            <a:xfrm>
              <a:off x="4304" y="2632"/>
              <a:ext cx="134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5"/>
                </a:cxn>
                <a:cxn ang="0">
                  <a:pos x="134" y="5"/>
                </a:cxn>
                <a:cxn ang="0">
                  <a:pos x="11" y="0"/>
                </a:cxn>
              </a:cxnLst>
              <a:rect l="0" t="0" r="0" b="0"/>
              <a:pathLst>
                <a:path w="1205" h="40">
                  <a:moveTo>
                    <a:pt x="100" y="0"/>
                  </a:moveTo>
                  <a:lnTo>
                    <a:pt x="0" y="40"/>
                  </a:lnTo>
                  <a:lnTo>
                    <a:pt x="1205" y="40"/>
                  </a:lnTo>
                  <a:lnTo>
                    <a:pt x="10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5" name="Freeform 1200"/>
            <p:cNvSpPr/>
            <p:nvPr/>
          </p:nvSpPr>
          <p:spPr>
            <a:xfrm>
              <a:off x="4315" y="2632"/>
              <a:ext cx="123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0" y="0"/>
                </a:cxn>
                <a:cxn ang="0">
                  <a:pos x="123" y="5"/>
                </a:cxn>
                <a:cxn ang="0">
                  <a:pos x="0" y="0"/>
                </a:cxn>
              </a:cxnLst>
              <a:rect l="0" t="0" r="0" b="0"/>
              <a:pathLst>
                <a:path w="1105" h="40">
                  <a:moveTo>
                    <a:pt x="0" y="0"/>
                  </a:moveTo>
                  <a:lnTo>
                    <a:pt x="992" y="0"/>
                  </a:lnTo>
                  <a:lnTo>
                    <a:pt x="110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6" name="Freeform 1201"/>
            <p:cNvSpPr/>
            <p:nvPr/>
          </p:nvSpPr>
          <p:spPr>
            <a:xfrm>
              <a:off x="4315" y="2632"/>
              <a:ext cx="123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0" y="0"/>
                </a:cxn>
                <a:cxn ang="0">
                  <a:pos x="123" y="5"/>
                </a:cxn>
                <a:cxn ang="0">
                  <a:pos x="0" y="0"/>
                </a:cxn>
              </a:cxnLst>
              <a:rect l="0" t="0" r="0" b="0"/>
              <a:pathLst>
                <a:path w="1105" h="40">
                  <a:moveTo>
                    <a:pt x="0" y="0"/>
                  </a:moveTo>
                  <a:lnTo>
                    <a:pt x="992" y="0"/>
                  </a:lnTo>
                  <a:lnTo>
                    <a:pt x="1105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7" name="Freeform 1202"/>
            <p:cNvSpPr/>
            <p:nvPr/>
          </p:nvSpPr>
          <p:spPr>
            <a:xfrm>
              <a:off x="3812" y="2637"/>
              <a:ext cx="408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408" y="1"/>
                </a:cxn>
                <a:cxn ang="0">
                  <a:pos x="1" y="0"/>
                </a:cxn>
              </a:cxnLst>
              <a:rect l="0" t="0" r="0" b="0"/>
              <a:pathLst>
                <a:path w="3670" h="3">
                  <a:moveTo>
                    <a:pt x="9" y="0"/>
                  </a:moveTo>
                  <a:lnTo>
                    <a:pt x="0" y="3"/>
                  </a:lnTo>
                  <a:lnTo>
                    <a:pt x="3670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8" name="Freeform 1203"/>
            <p:cNvSpPr/>
            <p:nvPr/>
          </p:nvSpPr>
          <p:spPr>
            <a:xfrm>
              <a:off x="3812" y="2637"/>
              <a:ext cx="408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408" y="1"/>
                </a:cxn>
                <a:cxn ang="0">
                  <a:pos x="1" y="0"/>
                </a:cxn>
              </a:cxnLst>
              <a:rect l="0" t="0" r="0" b="0"/>
              <a:pathLst>
                <a:path w="3670" h="3">
                  <a:moveTo>
                    <a:pt x="9" y="0"/>
                  </a:moveTo>
                  <a:lnTo>
                    <a:pt x="0" y="3"/>
                  </a:lnTo>
                  <a:lnTo>
                    <a:pt x="3670" y="3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9" name="Freeform 1204"/>
            <p:cNvSpPr/>
            <p:nvPr/>
          </p:nvSpPr>
          <p:spPr>
            <a:xfrm>
              <a:off x="3813" y="2637"/>
              <a:ext cx="4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6" y="0"/>
                </a:cxn>
                <a:cxn ang="0">
                  <a:pos x="407" y="1"/>
                </a:cxn>
                <a:cxn ang="0">
                  <a:pos x="0" y="0"/>
                </a:cxn>
              </a:cxnLst>
              <a:rect l="0" t="0" r="0" b="0"/>
              <a:pathLst>
                <a:path w="3661" h="3">
                  <a:moveTo>
                    <a:pt x="0" y="0"/>
                  </a:moveTo>
                  <a:lnTo>
                    <a:pt x="3654" y="0"/>
                  </a:lnTo>
                  <a:lnTo>
                    <a:pt x="366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0" name="Freeform 1205"/>
            <p:cNvSpPr/>
            <p:nvPr/>
          </p:nvSpPr>
          <p:spPr>
            <a:xfrm>
              <a:off x="3813" y="2637"/>
              <a:ext cx="4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6" y="0"/>
                </a:cxn>
                <a:cxn ang="0">
                  <a:pos x="407" y="1"/>
                </a:cxn>
                <a:cxn ang="0">
                  <a:pos x="0" y="0"/>
                </a:cxn>
              </a:cxnLst>
              <a:rect l="0" t="0" r="0" b="0"/>
              <a:pathLst>
                <a:path w="3661" h="3">
                  <a:moveTo>
                    <a:pt x="0" y="0"/>
                  </a:moveTo>
                  <a:lnTo>
                    <a:pt x="3654" y="0"/>
                  </a:lnTo>
                  <a:lnTo>
                    <a:pt x="3661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1" name="Freeform 1206"/>
            <p:cNvSpPr/>
            <p:nvPr/>
          </p:nvSpPr>
          <p:spPr>
            <a:xfrm>
              <a:off x="4303" y="2637"/>
              <a:ext cx="136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36" y="1"/>
                </a:cxn>
                <a:cxn ang="0">
                  <a:pos x="1" y="0"/>
                </a:cxn>
              </a:cxnLst>
              <a:rect l="0" t="0" r="0" b="0"/>
              <a:pathLst>
                <a:path w="1225" h="3">
                  <a:moveTo>
                    <a:pt x="9" y="0"/>
                  </a:moveTo>
                  <a:lnTo>
                    <a:pt x="0" y="3"/>
                  </a:lnTo>
                  <a:lnTo>
                    <a:pt x="1225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2" name="Freeform 1207"/>
            <p:cNvSpPr/>
            <p:nvPr/>
          </p:nvSpPr>
          <p:spPr>
            <a:xfrm>
              <a:off x="4303" y="2637"/>
              <a:ext cx="136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36" y="1"/>
                </a:cxn>
                <a:cxn ang="0">
                  <a:pos x="1" y="0"/>
                </a:cxn>
              </a:cxnLst>
              <a:rect l="0" t="0" r="0" b="0"/>
              <a:pathLst>
                <a:path w="1225" h="3">
                  <a:moveTo>
                    <a:pt x="9" y="0"/>
                  </a:moveTo>
                  <a:lnTo>
                    <a:pt x="0" y="3"/>
                  </a:lnTo>
                  <a:lnTo>
                    <a:pt x="1225" y="3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3" name="Freeform 1208"/>
            <p:cNvSpPr/>
            <p:nvPr/>
          </p:nvSpPr>
          <p:spPr>
            <a:xfrm>
              <a:off x="4304" y="2637"/>
              <a:ext cx="13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4" y="0"/>
                </a:cxn>
                <a:cxn ang="0">
                  <a:pos x="135" y="1"/>
                </a:cxn>
                <a:cxn ang="0">
                  <a:pos x="0" y="0"/>
                </a:cxn>
              </a:cxnLst>
              <a:rect l="0" t="0" r="0" b="0"/>
              <a:pathLst>
                <a:path w="1216" h="3">
                  <a:moveTo>
                    <a:pt x="0" y="0"/>
                  </a:moveTo>
                  <a:lnTo>
                    <a:pt x="1205" y="0"/>
                  </a:lnTo>
                  <a:lnTo>
                    <a:pt x="121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4" name="Freeform 1209"/>
            <p:cNvSpPr/>
            <p:nvPr/>
          </p:nvSpPr>
          <p:spPr>
            <a:xfrm>
              <a:off x="4304" y="2637"/>
              <a:ext cx="13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4" y="0"/>
                </a:cxn>
                <a:cxn ang="0">
                  <a:pos x="135" y="1"/>
                </a:cxn>
                <a:cxn ang="0">
                  <a:pos x="0" y="0"/>
                </a:cxn>
              </a:cxnLst>
              <a:rect l="0" t="0" r="0" b="0"/>
              <a:pathLst>
                <a:path w="1216" h="3">
                  <a:moveTo>
                    <a:pt x="0" y="0"/>
                  </a:moveTo>
                  <a:lnTo>
                    <a:pt x="1205" y="0"/>
                  </a:lnTo>
                  <a:lnTo>
                    <a:pt x="1216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5" name="Freeform 1210"/>
            <p:cNvSpPr/>
            <p:nvPr/>
          </p:nvSpPr>
          <p:spPr>
            <a:xfrm>
              <a:off x="3805" y="2637"/>
              <a:ext cx="420" cy="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3"/>
                </a:cxn>
                <a:cxn ang="0">
                  <a:pos x="420" y="3"/>
                </a:cxn>
                <a:cxn ang="0">
                  <a:pos x="7" y="0"/>
                </a:cxn>
              </a:cxnLst>
              <a:rect l="0" t="0" r="0" b="0"/>
              <a:pathLst>
                <a:path w="3779" h="26">
                  <a:moveTo>
                    <a:pt x="61" y="0"/>
                  </a:moveTo>
                  <a:lnTo>
                    <a:pt x="0" y="26"/>
                  </a:lnTo>
                  <a:lnTo>
                    <a:pt x="3779" y="26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6" name="Freeform 1211"/>
            <p:cNvSpPr/>
            <p:nvPr/>
          </p:nvSpPr>
          <p:spPr>
            <a:xfrm>
              <a:off x="3805" y="2637"/>
              <a:ext cx="420" cy="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3"/>
                </a:cxn>
                <a:cxn ang="0">
                  <a:pos x="420" y="3"/>
                </a:cxn>
                <a:cxn ang="0">
                  <a:pos x="7" y="0"/>
                </a:cxn>
              </a:cxnLst>
              <a:rect l="0" t="0" r="0" b="0"/>
              <a:pathLst>
                <a:path w="3779" h="26">
                  <a:moveTo>
                    <a:pt x="61" y="0"/>
                  </a:moveTo>
                  <a:lnTo>
                    <a:pt x="0" y="26"/>
                  </a:lnTo>
                  <a:lnTo>
                    <a:pt x="3779" y="26"/>
                  </a:lnTo>
                  <a:lnTo>
                    <a:pt x="6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7" name="Freeform 1212"/>
            <p:cNvSpPr/>
            <p:nvPr/>
          </p:nvSpPr>
          <p:spPr>
            <a:xfrm>
              <a:off x="3812" y="2637"/>
              <a:ext cx="413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8" y="0"/>
                </a:cxn>
                <a:cxn ang="0">
                  <a:pos x="413" y="3"/>
                </a:cxn>
                <a:cxn ang="0">
                  <a:pos x="0" y="0"/>
                </a:cxn>
              </a:cxnLst>
              <a:rect l="0" t="0" r="0" b="0"/>
              <a:pathLst>
                <a:path w="3718" h="26">
                  <a:moveTo>
                    <a:pt x="0" y="0"/>
                  </a:moveTo>
                  <a:lnTo>
                    <a:pt x="3670" y="0"/>
                  </a:lnTo>
                  <a:lnTo>
                    <a:pt x="3718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8" name="Freeform 1213"/>
            <p:cNvSpPr/>
            <p:nvPr/>
          </p:nvSpPr>
          <p:spPr>
            <a:xfrm>
              <a:off x="3812" y="2637"/>
              <a:ext cx="413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8" y="0"/>
                </a:cxn>
                <a:cxn ang="0">
                  <a:pos x="413" y="3"/>
                </a:cxn>
                <a:cxn ang="0">
                  <a:pos x="0" y="0"/>
                </a:cxn>
              </a:cxnLst>
              <a:rect l="0" t="0" r="0" b="0"/>
              <a:pathLst>
                <a:path w="3718" h="26">
                  <a:moveTo>
                    <a:pt x="0" y="0"/>
                  </a:moveTo>
                  <a:lnTo>
                    <a:pt x="3670" y="0"/>
                  </a:lnTo>
                  <a:lnTo>
                    <a:pt x="3718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9" name="Freeform 1214"/>
            <p:cNvSpPr/>
            <p:nvPr/>
          </p:nvSpPr>
          <p:spPr>
            <a:xfrm>
              <a:off x="4296" y="2637"/>
              <a:ext cx="149" cy="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3"/>
                </a:cxn>
                <a:cxn ang="0">
                  <a:pos x="149" y="3"/>
                </a:cxn>
                <a:cxn ang="0">
                  <a:pos x="7" y="0"/>
                </a:cxn>
              </a:cxnLst>
              <a:rect l="0" t="0" r="0" b="0"/>
              <a:pathLst>
                <a:path w="1346" h="26">
                  <a:moveTo>
                    <a:pt x="67" y="0"/>
                  </a:moveTo>
                  <a:lnTo>
                    <a:pt x="0" y="26"/>
                  </a:lnTo>
                  <a:lnTo>
                    <a:pt x="1346" y="26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0" name="Freeform 1215"/>
            <p:cNvSpPr/>
            <p:nvPr/>
          </p:nvSpPr>
          <p:spPr>
            <a:xfrm>
              <a:off x="4296" y="2637"/>
              <a:ext cx="149" cy="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3"/>
                </a:cxn>
                <a:cxn ang="0">
                  <a:pos x="149" y="3"/>
                </a:cxn>
                <a:cxn ang="0">
                  <a:pos x="7" y="0"/>
                </a:cxn>
              </a:cxnLst>
              <a:rect l="0" t="0" r="0" b="0"/>
              <a:pathLst>
                <a:path w="1346" h="26">
                  <a:moveTo>
                    <a:pt x="67" y="0"/>
                  </a:moveTo>
                  <a:lnTo>
                    <a:pt x="0" y="26"/>
                  </a:lnTo>
                  <a:lnTo>
                    <a:pt x="1346" y="26"/>
                  </a:lnTo>
                  <a:lnTo>
                    <a:pt x="67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1" name="Freeform 1216"/>
            <p:cNvSpPr/>
            <p:nvPr/>
          </p:nvSpPr>
          <p:spPr>
            <a:xfrm>
              <a:off x="4303" y="2637"/>
              <a:ext cx="142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" y="0"/>
                </a:cxn>
                <a:cxn ang="0">
                  <a:pos x="142" y="3"/>
                </a:cxn>
                <a:cxn ang="0">
                  <a:pos x="0" y="0"/>
                </a:cxn>
              </a:cxnLst>
              <a:rect l="0" t="0" r="0" b="0"/>
              <a:pathLst>
                <a:path w="1279" h="26">
                  <a:moveTo>
                    <a:pt x="0" y="0"/>
                  </a:moveTo>
                  <a:lnTo>
                    <a:pt x="1225" y="0"/>
                  </a:lnTo>
                  <a:lnTo>
                    <a:pt x="1279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2" name="Freeform 1217"/>
            <p:cNvSpPr/>
            <p:nvPr/>
          </p:nvSpPr>
          <p:spPr>
            <a:xfrm>
              <a:off x="4303" y="2637"/>
              <a:ext cx="142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" y="0"/>
                </a:cxn>
                <a:cxn ang="0">
                  <a:pos x="142" y="3"/>
                </a:cxn>
                <a:cxn ang="0">
                  <a:pos x="0" y="0"/>
                </a:cxn>
              </a:cxnLst>
              <a:rect l="0" t="0" r="0" b="0"/>
              <a:pathLst>
                <a:path w="1279" h="26">
                  <a:moveTo>
                    <a:pt x="0" y="0"/>
                  </a:moveTo>
                  <a:lnTo>
                    <a:pt x="1225" y="0"/>
                  </a:lnTo>
                  <a:lnTo>
                    <a:pt x="1279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3" name="Freeform 1218"/>
            <p:cNvSpPr/>
            <p:nvPr/>
          </p:nvSpPr>
          <p:spPr>
            <a:xfrm>
              <a:off x="3794" y="2640"/>
              <a:ext cx="440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5"/>
                </a:cxn>
                <a:cxn ang="0">
                  <a:pos x="440" y="5"/>
                </a:cxn>
                <a:cxn ang="0">
                  <a:pos x="11" y="0"/>
                </a:cxn>
              </a:cxnLst>
              <a:rect l="0" t="0" r="0" b="0"/>
              <a:pathLst>
                <a:path w="3962" h="45">
                  <a:moveTo>
                    <a:pt x="103" y="0"/>
                  </a:moveTo>
                  <a:lnTo>
                    <a:pt x="0" y="45"/>
                  </a:lnTo>
                  <a:lnTo>
                    <a:pt x="3962" y="45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4" name="Freeform 1219"/>
            <p:cNvSpPr/>
            <p:nvPr/>
          </p:nvSpPr>
          <p:spPr>
            <a:xfrm>
              <a:off x="3794" y="2640"/>
              <a:ext cx="440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5"/>
                </a:cxn>
                <a:cxn ang="0">
                  <a:pos x="440" y="5"/>
                </a:cxn>
                <a:cxn ang="0">
                  <a:pos x="11" y="0"/>
                </a:cxn>
              </a:cxnLst>
              <a:rect l="0" t="0" r="0" b="0"/>
              <a:pathLst>
                <a:path w="3962" h="45">
                  <a:moveTo>
                    <a:pt x="103" y="0"/>
                  </a:moveTo>
                  <a:lnTo>
                    <a:pt x="0" y="45"/>
                  </a:lnTo>
                  <a:lnTo>
                    <a:pt x="3962" y="45"/>
                  </a:lnTo>
                  <a:lnTo>
                    <a:pt x="10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5" name="Freeform 1220"/>
            <p:cNvSpPr/>
            <p:nvPr/>
          </p:nvSpPr>
          <p:spPr>
            <a:xfrm>
              <a:off x="3805" y="2640"/>
              <a:ext cx="429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0" y="0"/>
                </a:cxn>
                <a:cxn ang="0">
                  <a:pos x="429" y="5"/>
                </a:cxn>
                <a:cxn ang="0">
                  <a:pos x="0" y="0"/>
                </a:cxn>
              </a:cxnLst>
              <a:rect l="0" t="0" r="0" b="0"/>
              <a:pathLst>
                <a:path w="3859" h="45">
                  <a:moveTo>
                    <a:pt x="0" y="0"/>
                  </a:moveTo>
                  <a:lnTo>
                    <a:pt x="3779" y="0"/>
                  </a:lnTo>
                  <a:lnTo>
                    <a:pt x="3859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6" name="Freeform 1221"/>
            <p:cNvSpPr/>
            <p:nvPr/>
          </p:nvSpPr>
          <p:spPr>
            <a:xfrm>
              <a:off x="3805" y="2640"/>
              <a:ext cx="429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0" y="0"/>
                </a:cxn>
                <a:cxn ang="0">
                  <a:pos x="429" y="5"/>
                </a:cxn>
                <a:cxn ang="0">
                  <a:pos x="0" y="0"/>
                </a:cxn>
              </a:cxnLst>
              <a:rect l="0" t="0" r="0" b="0"/>
              <a:pathLst>
                <a:path w="3859" h="45">
                  <a:moveTo>
                    <a:pt x="0" y="0"/>
                  </a:moveTo>
                  <a:lnTo>
                    <a:pt x="3779" y="0"/>
                  </a:lnTo>
                  <a:lnTo>
                    <a:pt x="3859" y="4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7" name="Freeform 1222"/>
            <p:cNvSpPr/>
            <p:nvPr/>
          </p:nvSpPr>
          <p:spPr>
            <a:xfrm>
              <a:off x="4287" y="2640"/>
              <a:ext cx="168" cy="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5"/>
                </a:cxn>
                <a:cxn ang="0">
                  <a:pos x="168" y="5"/>
                </a:cxn>
                <a:cxn ang="0">
                  <a:pos x="9" y="0"/>
                </a:cxn>
              </a:cxnLst>
              <a:rect l="0" t="0" r="0" b="0"/>
              <a:pathLst>
                <a:path w="1519" h="45">
                  <a:moveTo>
                    <a:pt x="82" y="0"/>
                  </a:moveTo>
                  <a:lnTo>
                    <a:pt x="0" y="45"/>
                  </a:lnTo>
                  <a:lnTo>
                    <a:pt x="1519" y="45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8" name="Freeform 1223"/>
            <p:cNvSpPr/>
            <p:nvPr/>
          </p:nvSpPr>
          <p:spPr>
            <a:xfrm>
              <a:off x="4287" y="2640"/>
              <a:ext cx="168" cy="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5"/>
                </a:cxn>
                <a:cxn ang="0">
                  <a:pos x="168" y="5"/>
                </a:cxn>
                <a:cxn ang="0">
                  <a:pos x="9" y="0"/>
                </a:cxn>
              </a:cxnLst>
              <a:rect l="0" t="0" r="0" b="0"/>
              <a:pathLst>
                <a:path w="1519" h="45">
                  <a:moveTo>
                    <a:pt x="82" y="0"/>
                  </a:moveTo>
                  <a:lnTo>
                    <a:pt x="0" y="45"/>
                  </a:lnTo>
                  <a:lnTo>
                    <a:pt x="1519" y="45"/>
                  </a:lnTo>
                  <a:lnTo>
                    <a:pt x="82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9" name="Freeform 1224"/>
            <p:cNvSpPr/>
            <p:nvPr/>
          </p:nvSpPr>
          <p:spPr>
            <a:xfrm>
              <a:off x="4296" y="2640"/>
              <a:ext cx="159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9" y="0"/>
                </a:cxn>
                <a:cxn ang="0">
                  <a:pos x="159" y="5"/>
                </a:cxn>
                <a:cxn ang="0">
                  <a:pos x="0" y="0"/>
                </a:cxn>
              </a:cxnLst>
              <a:rect l="0" t="0" r="0" b="0"/>
              <a:pathLst>
                <a:path w="1437" h="45">
                  <a:moveTo>
                    <a:pt x="0" y="0"/>
                  </a:moveTo>
                  <a:lnTo>
                    <a:pt x="1346" y="0"/>
                  </a:lnTo>
                  <a:lnTo>
                    <a:pt x="1437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0" name="Freeform 1225"/>
            <p:cNvSpPr/>
            <p:nvPr/>
          </p:nvSpPr>
          <p:spPr>
            <a:xfrm>
              <a:off x="4296" y="2640"/>
              <a:ext cx="159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9" y="0"/>
                </a:cxn>
                <a:cxn ang="0">
                  <a:pos x="159" y="5"/>
                </a:cxn>
                <a:cxn ang="0">
                  <a:pos x="0" y="0"/>
                </a:cxn>
              </a:cxnLst>
              <a:rect l="0" t="0" r="0" b="0"/>
              <a:pathLst>
                <a:path w="1437" h="45">
                  <a:moveTo>
                    <a:pt x="0" y="0"/>
                  </a:moveTo>
                  <a:lnTo>
                    <a:pt x="1346" y="0"/>
                  </a:lnTo>
                  <a:lnTo>
                    <a:pt x="1437" y="4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1" name="Freeform 1226"/>
            <p:cNvSpPr/>
            <p:nvPr/>
          </p:nvSpPr>
          <p:spPr>
            <a:xfrm>
              <a:off x="3792" y="2645"/>
              <a:ext cx="443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443" y="1"/>
                </a:cxn>
                <a:cxn ang="0">
                  <a:pos x="1" y="0"/>
                </a:cxn>
              </a:cxnLst>
              <a:rect l="0" t="0" r="0" b="0"/>
              <a:pathLst>
                <a:path w="3981" h="4">
                  <a:moveTo>
                    <a:pt x="12" y="0"/>
                  </a:moveTo>
                  <a:lnTo>
                    <a:pt x="0" y="4"/>
                  </a:lnTo>
                  <a:lnTo>
                    <a:pt x="3981" y="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2" name="Freeform 1227"/>
            <p:cNvSpPr/>
            <p:nvPr/>
          </p:nvSpPr>
          <p:spPr>
            <a:xfrm>
              <a:off x="3792" y="2645"/>
              <a:ext cx="443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443" y="1"/>
                </a:cxn>
                <a:cxn ang="0">
                  <a:pos x="1" y="0"/>
                </a:cxn>
              </a:cxnLst>
              <a:rect l="0" t="0" r="0" b="0"/>
              <a:pathLst>
                <a:path w="3981" h="4">
                  <a:moveTo>
                    <a:pt x="12" y="0"/>
                  </a:moveTo>
                  <a:lnTo>
                    <a:pt x="0" y="4"/>
                  </a:lnTo>
                  <a:lnTo>
                    <a:pt x="3981" y="4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3" name="Freeform 1228"/>
            <p:cNvSpPr/>
            <p:nvPr/>
          </p:nvSpPr>
          <p:spPr>
            <a:xfrm>
              <a:off x="3794" y="2645"/>
              <a:ext cx="44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0" y="0"/>
                </a:cxn>
                <a:cxn ang="0">
                  <a:pos x="441" y="1"/>
                </a:cxn>
                <a:cxn ang="0">
                  <a:pos x="0" y="0"/>
                </a:cxn>
              </a:cxnLst>
              <a:rect l="0" t="0" r="0" b="0"/>
              <a:pathLst>
                <a:path w="3969" h="4">
                  <a:moveTo>
                    <a:pt x="0" y="0"/>
                  </a:moveTo>
                  <a:lnTo>
                    <a:pt x="3962" y="0"/>
                  </a:lnTo>
                  <a:lnTo>
                    <a:pt x="396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4" name="Freeform 1229"/>
            <p:cNvSpPr/>
            <p:nvPr/>
          </p:nvSpPr>
          <p:spPr>
            <a:xfrm>
              <a:off x="3794" y="2645"/>
              <a:ext cx="44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0" y="0"/>
                </a:cxn>
                <a:cxn ang="0">
                  <a:pos x="441" y="1"/>
                </a:cxn>
                <a:cxn ang="0">
                  <a:pos x="0" y="0"/>
                </a:cxn>
              </a:cxnLst>
              <a:rect l="0" t="0" r="0" b="0"/>
              <a:pathLst>
                <a:path w="3969" h="4">
                  <a:moveTo>
                    <a:pt x="0" y="0"/>
                  </a:moveTo>
                  <a:lnTo>
                    <a:pt x="3962" y="0"/>
                  </a:lnTo>
                  <a:lnTo>
                    <a:pt x="3969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5" name="Freeform 1230"/>
            <p:cNvSpPr/>
            <p:nvPr/>
          </p:nvSpPr>
          <p:spPr>
            <a:xfrm>
              <a:off x="4286" y="2645"/>
              <a:ext cx="170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70" y="1"/>
                </a:cxn>
                <a:cxn ang="0">
                  <a:pos x="1" y="0"/>
                </a:cxn>
              </a:cxnLst>
              <a:rect l="0" t="0" r="0" b="0"/>
              <a:pathLst>
                <a:path w="1537" h="4">
                  <a:moveTo>
                    <a:pt x="9" y="0"/>
                  </a:moveTo>
                  <a:lnTo>
                    <a:pt x="0" y="4"/>
                  </a:lnTo>
                  <a:lnTo>
                    <a:pt x="1537" y="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6" name="Freeform 1231"/>
            <p:cNvSpPr/>
            <p:nvPr/>
          </p:nvSpPr>
          <p:spPr>
            <a:xfrm>
              <a:off x="4286" y="2645"/>
              <a:ext cx="170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70" y="1"/>
                </a:cxn>
                <a:cxn ang="0">
                  <a:pos x="1" y="0"/>
                </a:cxn>
              </a:cxnLst>
              <a:rect l="0" t="0" r="0" b="0"/>
              <a:pathLst>
                <a:path w="1537" h="4">
                  <a:moveTo>
                    <a:pt x="9" y="0"/>
                  </a:moveTo>
                  <a:lnTo>
                    <a:pt x="0" y="4"/>
                  </a:lnTo>
                  <a:lnTo>
                    <a:pt x="1537" y="4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7" name="Freeform 1232"/>
            <p:cNvSpPr/>
            <p:nvPr/>
          </p:nvSpPr>
          <p:spPr>
            <a:xfrm>
              <a:off x="4287" y="2645"/>
              <a:ext cx="1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8" y="0"/>
                </a:cxn>
                <a:cxn ang="0">
                  <a:pos x="169" y="1"/>
                </a:cxn>
                <a:cxn ang="0">
                  <a:pos x="0" y="0"/>
                </a:cxn>
              </a:cxnLst>
              <a:rect l="0" t="0" r="0" b="0"/>
              <a:pathLst>
                <a:path w="1528" h="4">
                  <a:moveTo>
                    <a:pt x="0" y="0"/>
                  </a:moveTo>
                  <a:lnTo>
                    <a:pt x="1519" y="0"/>
                  </a:lnTo>
                  <a:lnTo>
                    <a:pt x="152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8" name="Freeform 1233"/>
            <p:cNvSpPr/>
            <p:nvPr/>
          </p:nvSpPr>
          <p:spPr>
            <a:xfrm>
              <a:off x="4287" y="2645"/>
              <a:ext cx="1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8" y="0"/>
                </a:cxn>
                <a:cxn ang="0">
                  <a:pos x="169" y="1"/>
                </a:cxn>
                <a:cxn ang="0">
                  <a:pos x="0" y="0"/>
                </a:cxn>
              </a:cxnLst>
              <a:rect l="0" t="0" r="0" b="0"/>
              <a:pathLst>
                <a:path w="1528" h="4">
                  <a:moveTo>
                    <a:pt x="0" y="0"/>
                  </a:moveTo>
                  <a:lnTo>
                    <a:pt x="1519" y="0"/>
                  </a:lnTo>
                  <a:lnTo>
                    <a:pt x="152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9" name="Freeform 1234"/>
            <p:cNvSpPr/>
            <p:nvPr/>
          </p:nvSpPr>
          <p:spPr>
            <a:xfrm>
              <a:off x="3791" y="2645"/>
              <a:ext cx="445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445" y="1"/>
                </a:cxn>
                <a:cxn ang="0">
                  <a:pos x="1" y="0"/>
                </a:cxn>
              </a:cxnLst>
              <a:rect l="0" t="0" r="0" b="0"/>
              <a:pathLst>
                <a:path w="4006" h="8">
                  <a:moveTo>
                    <a:pt x="13" y="0"/>
                  </a:moveTo>
                  <a:lnTo>
                    <a:pt x="0" y="8"/>
                  </a:lnTo>
                  <a:lnTo>
                    <a:pt x="4006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0" name="Freeform 1235"/>
            <p:cNvSpPr/>
            <p:nvPr/>
          </p:nvSpPr>
          <p:spPr>
            <a:xfrm>
              <a:off x="3791" y="2645"/>
              <a:ext cx="445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445" y="1"/>
                </a:cxn>
                <a:cxn ang="0">
                  <a:pos x="1" y="0"/>
                </a:cxn>
              </a:cxnLst>
              <a:rect l="0" t="0" r="0" b="0"/>
              <a:pathLst>
                <a:path w="4006" h="8">
                  <a:moveTo>
                    <a:pt x="13" y="0"/>
                  </a:moveTo>
                  <a:lnTo>
                    <a:pt x="0" y="8"/>
                  </a:lnTo>
                  <a:lnTo>
                    <a:pt x="4006" y="8"/>
                  </a:lnTo>
                  <a:lnTo>
                    <a:pt x="1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1" name="Freeform 1236"/>
            <p:cNvSpPr/>
            <p:nvPr/>
          </p:nvSpPr>
          <p:spPr>
            <a:xfrm>
              <a:off x="3792" y="2645"/>
              <a:ext cx="44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3" y="0"/>
                </a:cxn>
                <a:cxn ang="0">
                  <a:pos x="444" y="1"/>
                </a:cxn>
                <a:cxn ang="0">
                  <a:pos x="0" y="0"/>
                </a:cxn>
              </a:cxnLst>
              <a:rect l="0" t="0" r="0" b="0"/>
              <a:pathLst>
                <a:path w="3993" h="8">
                  <a:moveTo>
                    <a:pt x="0" y="0"/>
                  </a:moveTo>
                  <a:lnTo>
                    <a:pt x="3981" y="0"/>
                  </a:lnTo>
                  <a:lnTo>
                    <a:pt x="399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2" name="Freeform 1237"/>
            <p:cNvSpPr/>
            <p:nvPr/>
          </p:nvSpPr>
          <p:spPr>
            <a:xfrm>
              <a:off x="3792" y="2645"/>
              <a:ext cx="44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3" y="0"/>
                </a:cxn>
                <a:cxn ang="0">
                  <a:pos x="444" y="1"/>
                </a:cxn>
                <a:cxn ang="0">
                  <a:pos x="0" y="0"/>
                </a:cxn>
              </a:cxnLst>
              <a:rect l="0" t="0" r="0" b="0"/>
              <a:pathLst>
                <a:path w="3993" h="8">
                  <a:moveTo>
                    <a:pt x="0" y="0"/>
                  </a:moveTo>
                  <a:lnTo>
                    <a:pt x="3981" y="0"/>
                  </a:lnTo>
                  <a:lnTo>
                    <a:pt x="3993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3" name="Freeform 1238"/>
            <p:cNvSpPr/>
            <p:nvPr/>
          </p:nvSpPr>
          <p:spPr>
            <a:xfrm>
              <a:off x="4284" y="2645"/>
              <a:ext cx="174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174" y="1"/>
                </a:cxn>
                <a:cxn ang="0">
                  <a:pos x="2" y="0"/>
                </a:cxn>
              </a:cxnLst>
              <a:rect l="0" t="0" r="0" b="0"/>
              <a:pathLst>
                <a:path w="1569" h="8">
                  <a:moveTo>
                    <a:pt x="15" y="0"/>
                  </a:moveTo>
                  <a:lnTo>
                    <a:pt x="0" y="8"/>
                  </a:lnTo>
                  <a:lnTo>
                    <a:pt x="1569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4" name="Freeform 1239"/>
            <p:cNvSpPr/>
            <p:nvPr/>
          </p:nvSpPr>
          <p:spPr>
            <a:xfrm>
              <a:off x="4284" y="2645"/>
              <a:ext cx="174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174" y="1"/>
                </a:cxn>
                <a:cxn ang="0">
                  <a:pos x="2" y="0"/>
                </a:cxn>
              </a:cxnLst>
              <a:rect l="0" t="0" r="0" b="0"/>
              <a:pathLst>
                <a:path w="1569" h="8">
                  <a:moveTo>
                    <a:pt x="15" y="0"/>
                  </a:moveTo>
                  <a:lnTo>
                    <a:pt x="0" y="8"/>
                  </a:lnTo>
                  <a:lnTo>
                    <a:pt x="1569" y="8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5" name="Freeform 1240"/>
            <p:cNvSpPr/>
            <p:nvPr/>
          </p:nvSpPr>
          <p:spPr>
            <a:xfrm>
              <a:off x="4286" y="2645"/>
              <a:ext cx="1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0" y="0"/>
                </a:cxn>
                <a:cxn ang="0">
                  <a:pos x="172" y="1"/>
                </a:cxn>
                <a:cxn ang="0">
                  <a:pos x="0" y="0"/>
                </a:cxn>
              </a:cxnLst>
              <a:rect l="0" t="0" r="0" b="0"/>
              <a:pathLst>
                <a:path w="1554" h="8">
                  <a:moveTo>
                    <a:pt x="0" y="0"/>
                  </a:moveTo>
                  <a:lnTo>
                    <a:pt x="1537" y="0"/>
                  </a:lnTo>
                  <a:lnTo>
                    <a:pt x="1554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6" name="Freeform 1241"/>
            <p:cNvSpPr/>
            <p:nvPr/>
          </p:nvSpPr>
          <p:spPr>
            <a:xfrm>
              <a:off x="4286" y="2645"/>
              <a:ext cx="1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0" y="0"/>
                </a:cxn>
                <a:cxn ang="0">
                  <a:pos x="172" y="1"/>
                </a:cxn>
                <a:cxn ang="0">
                  <a:pos x="0" y="0"/>
                </a:cxn>
              </a:cxnLst>
              <a:rect l="0" t="0" r="0" b="0"/>
              <a:pathLst>
                <a:path w="1554" h="8">
                  <a:moveTo>
                    <a:pt x="0" y="0"/>
                  </a:moveTo>
                  <a:lnTo>
                    <a:pt x="1537" y="0"/>
                  </a:lnTo>
                  <a:lnTo>
                    <a:pt x="1554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7" name="Freeform 1242"/>
            <p:cNvSpPr/>
            <p:nvPr/>
          </p:nvSpPr>
          <p:spPr>
            <a:xfrm>
              <a:off x="3784" y="2646"/>
              <a:ext cx="458" cy="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"/>
                </a:cxn>
                <a:cxn ang="0">
                  <a:pos x="458" y="4"/>
                </a:cxn>
                <a:cxn ang="0">
                  <a:pos x="7" y="0"/>
                </a:cxn>
              </a:cxnLst>
              <a:rect l="0" t="0" r="0" b="0"/>
              <a:pathLst>
                <a:path w="4117" h="33">
                  <a:moveTo>
                    <a:pt x="61" y="0"/>
                  </a:moveTo>
                  <a:lnTo>
                    <a:pt x="0" y="33"/>
                  </a:lnTo>
                  <a:lnTo>
                    <a:pt x="4117" y="33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8" name="Freeform 1243"/>
            <p:cNvSpPr/>
            <p:nvPr/>
          </p:nvSpPr>
          <p:spPr>
            <a:xfrm>
              <a:off x="3784" y="2646"/>
              <a:ext cx="458" cy="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"/>
                </a:cxn>
                <a:cxn ang="0">
                  <a:pos x="458" y="4"/>
                </a:cxn>
                <a:cxn ang="0">
                  <a:pos x="7" y="0"/>
                </a:cxn>
              </a:cxnLst>
              <a:rect l="0" t="0" r="0" b="0"/>
              <a:pathLst>
                <a:path w="4117" h="33">
                  <a:moveTo>
                    <a:pt x="61" y="0"/>
                  </a:moveTo>
                  <a:lnTo>
                    <a:pt x="0" y="33"/>
                  </a:lnTo>
                  <a:lnTo>
                    <a:pt x="4117" y="33"/>
                  </a:lnTo>
                  <a:lnTo>
                    <a:pt x="6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9" name="Freeform 1244"/>
            <p:cNvSpPr/>
            <p:nvPr/>
          </p:nvSpPr>
          <p:spPr>
            <a:xfrm>
              <a:off x="3791" y="2646"/>
              <a:ext cx="45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5" y="0"/>
                </a:cxn>
                <a:cxn ang="0">
                  <a:pos x="451" y="4"/>
                </a:cxn>
                <a:cxn ang="0">
                  <a:pos x="0" y="0"/>
                </a:cxn>
              </a:cxnLst>
              <a:rect l="0" t="0" r="0" b="0"/>
              <a:pathLst>
                <a:path w="4056" h="33">
                  <a:moveTo>
                    <a:pt x="0" y="0"/>
                  </a:moveTo>
                  <a:lnTo>
                    <a:pt x="4006" y="0"/>
                  </a:lnTo>
                  <a:lnTo>
                    <a:pt x="4056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0" name="Freeform 1245"/>
            <p:cNvSpPr/>
            <p:nvPr/>
          </p:nvSpPr>
          <p:spPr>
            <a:xfrm>
              <a:off x="3791" y="2646"/>
              <a:ext cx="45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5" y="0"/>
                </a:cxn>
                <a:cxn ang="0">
                  <a:pos x="451" y="4"/>
                </a:cxn>
                <a:cxn ang="0">
                  <a:pos x="0" y="0"/>
                </a:cxn>
              </a:cxnLst>
              <a:rect l="0" t="0" r="0" b="0"/>
              <a:pathLst>
                <a:path w="4056" h="33">
                  <a:moveTo>
                    <a:pt x="0" y="0"/>
                  </a:moveTo>
                  <a:lnTo>
                    <a:pt x="4006" y="0"/>
                  </a:lnTo>
                  <a:lnTo>
                    <a:pt x="4056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1" name="Freeform 1246"/>
            <p:cNvSpPr/>
            <p:nvPr/>
          </p:nvSpPr>
          <p:spPr>
            <a:xfrm>
              <a:off x="4277" y="2646"/>
              <a:ext cx="187" cy="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"/>
                </a:cxn>
                <a:cxn ang="0">
                  <a:pos x="187" y="4"/>
                </a:cxn>
                <a:cxn ang="0">
                  <a:pos x="7" y="0"/>
                </a:cxn>
              </a:cxnLst>
              <a:rect l="0" t="0" r="0" b="0"/>
              <a:pathLst>
                <a:path w="1681" h="33">
                  <a:moveTo>
                    <a:pt x="61" y="0"/>
                  </a:moveTo>
                  <a:lnTo>
                    <a:pt x="0" y="33"/>
                  </a:lnTo>
                  <a:lnTo>
                    <a:pt x="1681" y="33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2" name="Freeform 1247"/>
            <p:cNvSpPr/>
            <p:nvPr/>
          </p:nvSpPr>
          <p:spPr>
            <a:xfrm>
              <a:off x="4277" y="2646"/>
              <a:ext cx="187" cy="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"/>
                </a:cxn>
                <a:cxn ang="0">
                  <a:pos x="187" y="4"/>
                </a:cxn>
                <a:cxn ang="0">
                  <a:pos x="7" y="0"/>
                </a:cxn>
              </a:cxnLst>
              <a:rect l="0" t="0" r="0" b="0"/>
              <a:pathLst>
                <a:path w="1681" h="33">
                  <a:moveTo>
                    <a:pt x="61" y="0"/>
                  </a:moveTo>
                  <a:lnTo>
                    <a:pt x="0" y="33"/>
                  </a:lnTo>
                  <a:lnTo>
                    <a:pt x="1681" y="33"/>
                  </a:lnTo>
                  <a:lnTo>
                    <a:pt x="6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3" name="Freeform 1248"/>
            <p:cNvSpPr/>
            <p:nvPr/>
          </p:nvSpPr>
          <p:spPr>
            <a:xfrm>
              <a:off x="4284" y="2646"/>
              <a:ext cx="180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4" y="0"/>
                </a:cxn>
                <a:cxn ang="0">
                  <a:pos x="180" y="4"/>
                </a:cxn>
                <a:cxn ang="0">
                  <a:pos x="0" y="0"/>
                </a:cxn>
              </a:cxnLst>
              <a:rect l="0" t="0" r="0" b="0"/>
              <a:pathLst>
                <a:path w="1620" h="33">
                  <a:moveTo>
                    <a:pt x="0" y="0"/>
                  </a:moveTo>
                  <a:lnTo>
                    <a:pt x="1569" y="0"/>
                  </a:lnTo>
                  <a:lnTo>
                    <a:pt x="1620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4" name="Freeform 1249"/>
            <p:cNvSpPr/>
            <p:nvPr/>
          </p:nvSpPr>
          <p:spPr>
            <a:xfrm>
              <a:off x="4284" y="2646"/>
              <a:ext cx="180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4" y="0"/>
                </a:cxn>
                <a:cxn ang="0">
                  <a:pos x="180" y="4"/>
                </a:cxn>
                <a:cxn ang="0">
                  <a:pos x="0" y="0"/>
                </a:cxn>
              </a:cxnLst>
              <a:rect l="0" t="0" r="0" b="0"/>
              <a:pathLst>
                <a:path w="1620" h="33">
                  <a:moveTo>
                    <a:pt x="0" y="0"/>
                  </a:moveTo>
                  <a:lnTo>
                    <a:pt x="1569" y="0"/>
                  </a:lnTo>
                  <a:lnTo>
                    <a:pt x="1620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5" name="Freeform 1250"/>
            <p:cNvSpPr/>
            <p:nvPr/>
          </p:nvSpPr>
          <p:spPr>
            <a:xfrm>
              <a:off x="3773" y="2650"/>
              <a:ext cx="478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6"/>
                </a:cxn>
                <a:cxn ang="0">
                  <a:pos x="478" y="6"/>
                </a:cxn>
                <a:cxn ang="0">
                  <a:pos x="11" y="0"/>
                </a:cxn>
              </a:cxnLst>
              <a:rect l="0" t="0" r="0" b="0"/>
              <a:pathLst>
                <a:path w="4304" h="56">
                  <a:moveTo>
                    <a:pt x="100" y="0"/>
                  </a:moveTo>
                  <a:lnTo>
                    <a:pt x="0" y="56"/>
                  </a:lnTo>
                  <a:lnTo>
                    <a:pt x="4304" y="56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6" name="Freeform 1251"/>
            <p:cNvSpPr/>
            <p:nvPr/>
          </p:nvSpPr>
          <p:spPr>
            <a:xfrm>
              <a:off x="3773" y="2650"/>
              <a:ext cx="478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6"/>
                </a:cxn>
                <a:cxn ang="0">
                  <a:pos x="478" y="6"/>
                </a:cxn>
                <a:cxn ang="0">
                  <a:pos x="11" y="0"/>
                </a:cxn>
              </a:cxnLst>
              <a:rect l="0" t="0" r="0" b="0"/>
              <a:pathLst>
                <a:path w="4304" h="56">
                  <a:moveTo>
                    <a:pt x="100" y="0"/>
                  </a:moveTo>
                  <a:lnTo>
                    <a:pt x="0" y="56"/>
                  </a:lnTo>
                  <a:lnTo>
                    <a:pt x="4304" y="56"/>
                  </a:lnTo>
                  <a:lnTo>
                    <a:pt x="10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7" name="Freeform 1252"/>
            <p:cNvSpPr/>
            <p:nvPr/>
          </p:nvSpPr>
          <p:spPr>
            <a:xfrm>
              <a:off x="3784" y="2650"/>
              <a:ext cx="467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7" y="0"/>
                </a:cxn>
                <a:cxn ang="0">
                  <a:pos x="467" y="6"/>
                </a:cxn>
                <a:cxn ang="0">
                  <a:pos x="0" y="0"/>
                </a:cxn>
              </a:cxnLst>
              <a:rect l="0" t="0" r="0" b="0"/>
              <a:pathLst>
                <a:path w="4204" h="56">
                  <a:moveTo>
                    <a:pt x="0" y="0"/>
                  </a:moveTo>
                  <a:lnTo>
                    <a:pt x="4117" y="0"/>
                  </a:lnTo>
                  <a:lnTo>
                    <a:pt x="4204" y="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8" name="Freeform 1253"/>
            <p:cNvSpPr/>
            <p:nvPr/>
          </p:nvSpPr>
          <p:spPr>
            <a:xfrm>
              <a:off x="3784" y="2650"/>
              <a:ext cx="467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7" y="0"/>
                </a:cxn>
                <a:cxn ang="0">
                  <a:pos x="467" y="6"/>
                </a:cxn>
                <a:cxn ang="0">
                  <a:pos x="0" y="0"/>
                </a:cxn>
              </a:cxnLst>
              <a:rect l="0" t="0" r="0" b="0"/>
              <a:pathLst>
                <a:path w="4204" h="56">
                  <a:moveTo>
                    <a:pt x="0" y="0"/>
                  </a:moveTo>
                  <a:lnTo>
                    <a:pt x="4117" y="0"/>
                  </a:lnTo>
                  <a:lnTo>
                    <a:pt x="4204" y="5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9" name="Freeform 1254"/>
            <p:cNvSpPr/>
            <p:nvPr/>
          </p:nvSpPr>
          <p:spPr>
            <a:xfrm>
              <a:off x="4268" y="2650"/>
              <a:ext cx="206" cy="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6"/>
                </a:cxn>
                <a:cxn ang="0">
                  <a:pos x="206" y="6"/>
                </a:cxn>
                <a:cxn ang="0">
                  <a:pos x="9" y="0"/>
                </a:cxn>
              </a:cxnLst>
              <a:rect l="0" t="0" r="0" b="0"/>
              <a:pathLst>
                <a:path w="1847" h="56">
                  <a:moveTo>
                    <a:pt x="80" y="0"/>
                  </a:moveTo>
                  <a:lnTo>
                    <a:pt x="0" y="56"/>
                  </a:lnTo>
                  <a:lnTo>
                    <a:pt x="1847" y="5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0" name="Freeform 1255"/>
            <p:cNvSpPr/>
            <p:nvPr/>
          </p:nvSpPr>
          <p:spPr>
            <a:xfrm>
              <a:off x="4268" y="2650"/>
              <a:ext cx="206" cy="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6"/>
                </a:cxn>
                <a:cxn ang="0">
                  <a:pos x="206" y="6"/>
                </a:cxn>
                <a:cxn ang="0">
                  <a:pos x="9" y="0"/>
                </a:cxn>
              </a:cxnLst>
              <a:rect l="0" t="0" r="0" b="0"/>
              <a:pathLst>
                <a:path w="1847" h="56">
                  <a:moveTo>
                    <a:pt x="80" y="0"/>
                  </a:moveTo>
                  <a:lnTo>
                    <a:pt x="0" y="56"/>
                  </a:lnTo>
                  <a:lnTo>
                    <a:pt x="1847" y="56"/>
                  </a:lnTo>
                  <a:lnTo>
                    <a:pt x="8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1" name="Freeform 1256"/>
            <p:cNvSpPr/>
            <p:nvPr/>
          </p:nvSpPr>
          <p:spPr>
            <a:xfrm>
              <a:off x="4277" y="2650"/>
              <a:ext cx="197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7" y="0"/>
                </a:cxn>
                <a:cxn ang="0">
                  <a:pos x="197" y="6"/>
                </a:cxn>
                <a:cxn ang="0">
                  <a:pos x="0" y="0"/>
                </a:cxn>
              </a:cxnLst>
              <a:rect l="0" t="0" r="0" b="0"/>
              <a:pathLst>
                <a:path w="1767" h="56">
                  <a:moveTo>
                    <a:pt x="0" y="0"/>
                  </a:moveTo>
                  <a:lnTo>
                    <a:pt x="1681" y="0"/>
                  </a:lnTo>
                  <a:lnTo>
                    <a:pt x="1767" y="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2" name="Freeform 1257"/>
            <p:cNvSpPr/>
            <p:nvPr/>
          </p:nvSpPr>
          <p:spPr>
            <a:xfrm>
              <a:off x="4277" y="2650"/>
              <a:ext cx="197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7" y="0"/>
                </a:cxn>
                <a:cxn ang="0">
                  <a:pos x="197" y="6"/>
                </a:cxn>
                <a:cxn ang="0">
                  <a:pos x="0" y="0"/>
                </a:cxn>
              </a:cxnLst>
              <a:rect l="0" t="0" r="0" b="0"/>
              <a:pathLst>
                <a:path w="1767" h="56">
                  <a:moveTo>
                    <a:pt x="0" y="0"/>
                  </a:moveTo>
                  <a:lnTo>
                    <a:pt x="1681" y="0"/>
                  </a:lnTo>
                  <a:lnTo>
                    <a:pt x="1767" y="5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3" name="Freeform 1258"/>
            <p:cNvSpPr/>
            <p:nvPr/>
          </p:nvSpPr>
          <p:spPr>
            <a:xfrm>
              <a:off x="3771" y="2656"/>
              <a:ext cx="482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482" y="2"/>
                </a:cxn>
                <a:cxn ang="0">
                  <a:pos x="2" y="0"/>
                </a:cxn>
              </a:cxnLst>
              <a:rect l="0" t="0" r="0" b="0"/>
              <a:pathLst>
                <a:path w="4341" h="13">
                  <a:moveTo>
                    <a:pt x="18" y="0"/>
                  </a:moveTo>
                  <a:lnTo>
                    <a:pt x="0" y="13"/>
                  </a:lnTo>
                  <a:lnTo>
                    <a:pt x="4341" y="1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4" name="Freeform 1259"/>
            <p:cNvSpPr/>
            <p:nvPr/>
          </p:nvSpPr>
          <p:spPr>
            <a:xfrm>
              <a:off x="3771" y="2656"/>
              <a:ext cx="482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482" y="2"/>
                </a:cxn>
                <a:cxn ang="0">
                  <a:pos x="2" y="0"/>
                </a:cxn>
              </a:cxnLst>
              <a:rect l="0" t="0" r="0" b="0"/>
              <a:pathLst>
                <a:path w="4341" h="13">
                  <a:moveTo>
                    <a:pt x="18" y="0"/>
                  </a:moveTo>
                  <a:lnTo>
                    <a:pt x="0" y="13"/>
                  </a:lnTo>
                  <a:lnTo>
                    <a:pt x="4341" y="13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5" name="Freeform 1260"/>
            <p:cNvSpPr/>
            <p:nvPr/>
          </p:nvSpPr>
          <p:spPr>
            <a:xfrm>
              <a:off x="3773" y="2656"/>
              <a:ext cx="48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8" y="0"/>
                </a:cxn>
                <a:cxn ang="0">
                  <a:pos x="480" y="2"/>
                </a:cxn>
                <a:cxn ang="0">
                  <a:pos x="0" y="0"/>
                </a:cxn>
              </a:cxnLst>
              <a:rect l="0" t="0" r="0" b="0"/>
              <a:pathLst>
                <a:path w="4323" h="13">
                  <a:moveTo>
                    <a:pt x="0" y="0"/>
                  </a:moveTo>
                  <a:lnTo>
                    <a:pt x="4304" y="0"/>
                  </a:lnTo>
                  <a:lnTo>
                    <a:pt x="432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6" name="Freeform 1261"/>
            <p:cNvSpPr/>
            <p:nvPr/>
          </p:nvSpPr>
          <p:spPr>
            <a:xfrm>
              <a:off x="3773" y="2656"/>
              <a:ext cx="48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8" y="0"/>
                </a:cxn>
                <a:cxn ang="0">
                  <a:pos x="480" y="2"/>
                </a:cxn>
                <a:cxn ang="0">
                  <a:pos x="0" y="0"/>
                </a:cxn>
              </a:cxnLst>
              <a:rect l="0" t="0" r="0" b="0"/>
              <a:pathLst>
                <a:path w="4323" h="13">
                  <a:moveTo>
                    <a:pt x="0" y="0"/>
                  </a:moveTo>
                  <a:lnTo>
                    <a:pt x="4304" y="0"/>
                  </a:lnTo>
                  <a:lnTo>
                    <a:pt x="4323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7" name="Freeform 1262"/>
            <p:cNvSpPr/>
            <p:nvPr/>
          </p:nvSpPr>
          <p:spPr>
            <a:xfrm>
              <a:off x="4266" y="2656"/>
              <a:ext cx="210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10" y="2"/>
                </a:cxn>
                <a:cxn ang="0">
                  <a:pos x="2" y="0"/>
                </a:cxn>
              </a:cxnLst>
              <a:rect l="0" t="0" r="0" b="0"/>
              <a:pathLst>
                <a:path w="1886" h="13">
                  <a:moveTo>
                    <a:pt x="18" y="0"/>
                  </a:moveTo>
                  <a:lnTo>
                    <a:pt x="0" y="13"/>
                  </a:lnTo>
                  <a:lnTo>
                    <a:pt x="1886" y="1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8" name="Freeform 1263"/>
            <p:cNvSpPr/>
            <p:nvPr/>
          </p:nvSpPr>
          <p:spPr>
            <a:xfrm>
              <a:off x="4266" y="2656"/>
              <a:ext cx="210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10" y="2"/>
                </a:cxn>
                <a:cxn ang="0">
                  <a:pos x="2" y="0"/>
                </a:cxn>
              </a:cxnLst>
              <a:rect l="0" t="0" r="0" b="0"/>
              <a:pathLst>
                <a:path w="1886" h="13">
                  <a:moveTo>
                    <a:pt x="18" y="0"/>
                  </a:moveTo>
                  <a:lnTo>
                    <a:pt x="0" y="13"/>
                  </a:lnTo>
                  <a:lnTo>
                    <a:pt x="1886" y="13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9" name="Freeform 1264"/>
            <p:cNvSpPr/>
            <p:nvPr/>
          </p:nvSpPr>
          <p:spPr>
            <a:xfrm>
              <a:off x="4268" y="2656"/>
              <a:ext cx="20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6" y="0"/>
                </a:cxn>
                <a:cxn ang="0">
                  <a:pos x="208" y="2"/>
                </a:cxn>
                <a:cxn ang="0">
                  <a:pos x="0" y="0"/>
                </a:cxn>
              </a:cxnLst>
              <a:rect l="0" t="0" r="0" b="0"/>
              <a:pathLst>
                <a:path w="1868" h="13">
                  <a:moveTo>
                    <a:pt x="0" y="0"/>
                  </a:moveTo>
                  <a:lnTo>
                    <a:pt x="1847" y="0"/>
                  </a:lnTo>
                  <a:lnTo>
                    <a:pt x="1868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0" name="Freeform 1265"/>
            <p:cNvSpPr/>
            <p:nvPr/>
          </p:nvSpPr>
          <p:spPr>
            <a:xfrm>
              <a:off x="4268" y="2656"/>
              <a:ext cx="20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6" y="0"/>
                </a:cxn>
                <a:cxn ang="0">
                  <a:pos x="208" y="2"/>
                </a:cxn>
                <a:cxn ang="0">
                  <a:pos x="0" y="0"/>
                </a:cxn>
              </a:cxnLst>
              <a:rect l="0" t="0" r="0" b="0"/>
              <a:pathLst>
                <a:path w="1868" h="13">
                  <a:moveTo>
                    <a:pt x="0" y="0"/>
                  </a:moveTo>
                  <a:lnTo>
                    <a:pt x="1847" y="0"/>
                  </a:lnTo>
                  <a:lnTo>
                    <a:pt x="1868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1" name="Freeform 1266"/>
            <p:cNvSpPr/>
            <p:nvPr/>
          </p:nvSpPr>
          <p:spPr>
            <a:xfrm>
              <a:off x="3765" y="2658"/>
              <a:ext cx="495" cy="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4"/>
                </a:cxn>
                <a:cxn ang="0">
                  <a:pos x="495" y="4"/>
                </a:cxn>
                <a:cxn ang="0">
                  <a:pos x="6" y="0"/>
                </a:cxn>
              </a:cxnLst>
              <a:rect l="0" t="0" r="0" b="0"/>
              <a:pathLst>
                <a:path w="4459" h="39">
                  <a:moveTo>
                    <a:pt x="58" y="0"/>
                  </a:moveTo>
                  <a:lnTo>
                    <a:pt x="0" y="39"/>
                  </a:lnTo>
                  <a:lnTo>
                    <a:pt x="4459" y="39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2" name="Freeform 1267"/>
            <p:cNvSpPr/>
            <p:nvPr/>
          </p:nvSpPr>
          <p:spPr>
            <a:xfrm>
              <a:off x="3765" y="2658"/>
              <a:ext cx="495" cy="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4"/>
                </a:cxn>
                <a:cxn ang="0">
                  <a:pos x="495" y="4"/>
                </a:cxn>
                <a:cxn ang="0">
                  <a:pos x="6" y="0"/>
                </a:cxn>
              </a:cxnLst>
              <a:rect l="0" t="0" r="0" b="0"/>
              <a:pathLst>
                <a:path w="4459" h="39">
                  <a:moveTo>
                    <a:pt x="58" y="0"/>
                  </a:moveTo>
                  <a:lnTo>
                    <a:pt x="0" y="39"/>
                  </a:lnTo>
                  <a:lnTo>
                    <a:pt x="4459" y="39"/>
                  </a:lnTo>
                  <a:lnTo>
                    <a:pt x="5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3" name="Freeform 1268"/>
            <p:cNvSpPr/>
            <p:nvPr/>
          </p:nvSpPr>
          <p:spPr>
            <a:xfrm>
              <a:off x="3771" y="2658"/>
              <a:ext cx="489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2" y="0"/>
                </a:cxn>
                <a:cxn ang="0">
                  <a:pos x="489" y="4"/>
                </a:cxn>
                <a:cxn ang="0">
                  <a:pos x="0" y="0"/>
                </a:cxn>
              </a:cxnLst>
              <a:rect l="0" t="0" r="0" b="0"/>
              <a:pathLst>
                <a:path w="4401" h="39">
                  <a:moveTo>
                    <a:pt x="0" y="0"/>
                  </a:moveTo>
                  <a:lnTo>
                    <a:pt x="4341" y="0"/>
                  </a:lnTo>
                  <a:lnTo>
                    <a:pt x="4401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4" name="Freeform 1269"/>
            <p:cNvSpPr/>
            <p:nvPr/>
          </p:nvSpPr>
          <p:spPr>
            <a:xfrm>
              <a:off x="3771" y="2658"/>
              <a:ext cx="489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2" y="0"/>
                </a:cxn>
                <a:cxn ang="0">
                  <a:pos x="489" y="4"/>
                </a:cxn>
                <a:cxn ang="0">
                  <a:pos x="0" y="0"/>
                </a:cxn>
              </a:cxnLst>
              <a:rect l="0" t="0" r="0" b="0"/>
              <a:pathLst>
                <a:path w="4401" h="39">
                  <a:moveTo>
                    <a:pt x="0" y="0"/>
                  </a:moveTo>
                  <a:lnTo>
                    <a:pt x="4341" y="0"/>
                  </a:lnTo>
                  <a:lnTo>
                    <a:pt x="4401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5" name="Freeform 1270"/>
            <p:cNvSpPr/>
            <p:nvPr/>
          </p:nvSpPr>
          <p:spPr>
            <a:xfrm>
              <a:off x="4260" y="2658"/>
              <a:ext cx="221" cy="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4"/>
                </a:cxn>
                <a:cxn ang="0">
                  <a:pos x="221" y="4"/>
                </a:cxn>
                <a:cxn ang="0">
                  <a:pos x="6" y="0"/>
                </a:cxn>
              </a:cxnLst>
              <a:rect l="0" t="0" r="0" b="0"/>
              <a:pathLst>
                <a:path w="1990" h="39">
                  <a:moveTo>
                    <a:pt x="56" y="0"/>
                  </a:moveTo>
                  <a:lnTo>
                    <a:pt x="0" y="39"/>
                  </a:lnTo>
                  <a:lnTo>
                    <a:pt x="1990" y="39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6" name="Freeform 1271"/>
            <p:cNvSpPr/>
            <p:nvPr/>
          </p:nvSpPr>
          <p:spPr>
            <a:xfrm>
              <a:off x="4260" y="2658"/>
              <a:ext cx="221" cy="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4"/>
                </a:cxn>
                <a:cxn ang="0">
                  <a:pos x="221" y="4"/>
                </a:cxn>
                <a:cxn ang="0">
                  <a:pos x="6" y="0"/>
                </a:cxn>
              </a:cxnLst>
              <a:rect l="0" t="0" r="0" b="0"/>
              <a:pathLst>
                <a:path w="1990" h="39">
                  <a:moveTo>
                    <a:pt x="56" y="0"/>
                  </a:moveTo>
                  <a:lnTo>
                    <a:pt x="0" y="39"/>
                  </a:lnTo>
                  <a:lnTo>
                    <a:pt x="1990" y="39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7" name="Freeform 1272"/>
            <p:cNvSpPr/>
            <p:nvPr/>
          </p:nvSpPr>
          <p:spPr>
            <a:xfrm>
              <a:off x="4266" y="2658"/>
              <a:ext cx="215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0" y="0"/>
                </a:cxn>
                <a:cxn ang="0">
                  <a:pos x="215" y="4"/>
                </a:cxn>
                <a:cxn ang="0">
                  <a:pos x="0" y="0"/>
                </a:cxn>
              </a:cxnLst>
              <a:rect l="0" t="0" r="0" b="0"/>
              <a:pathLst>
                <a:path w="1934" h="39">
                  <a:moveTo>
                    <a:pt x="0" y="0"/>
                  </a:moveTo>
                  <a:lnTo>
                    <a:pt x="1886" y="0"/>
                  </a:lnTo>
                  <a:lnTo>
                    <a:pt x="1934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8" name="Freeform 1273"/>
            <p:cNvSpPr/>
            <p:nvPr/>
          </p:nvSpPr>
          <p:spPr>
            <a:xfrm>
              <a:off x="4266" y="2658"/>
              <a:ext cx="215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0" y="0"/>
                </a:cxn>
                <a:cxn ang="0">
                  <a:pos x="215" y="4"/>
                </a:cxn>
                <a:cxn ang="0">
                  <a:pos x="0" y="0"/>
                </a:cxn>
              </a:cxnLst>
              <a:rect l="0" t="0" r="0" b="0"/>
              <a:pathLst>
                <a:path w="1934" h="39">
                  <a:moveTo>
                    <a:pt x="0" y="0"/>
                  </a:moveTo>
                  <a:lnTo>
                    <a:pt x="1886" y="0"/>
                  </a:lnTo>
                  <a:lnTo>
                    <a:pt x="1934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9" name="Freeform 1274"/>
            <p:cNvSpPr/>
            <p:nvPr/>
          </p:nvSpPr>
          <p:spPr>
            <a:xfrm>
              <a:off x="3755" y="2662"/>
              <a:ext cx="734" cy="7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7"/>
                </a:cxn>
                <a:cxn ang="0">
                  <a:pos x="734" y="7"/>
                </a:cxn>
                <a:cxn ang="0">
                  <a:pos x="10" y="0"/>
                </a:cxn>
              </a:cxnLst>
              <a:rect l="0" t="0" r="0" b="0"/>
              <a:pathLst>
                <a:path w="6611" h="62">
                  <a:moveTo>
                    <a:pt x="88" y="0"/>
                  </a:moveTo>
                  <a:lnTo>
                    <a:pt x="0" y="62"/>
                  </a:lnTo>
                  <a:lnTo>
                    <a:pt x="6611" y="62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0" name="Freeform 1275"/>
            <p:cNvSpPr/>
            <p:nvPr/>
          </p:nvSpPr>
          <p:spPr>
            <a:xfrm>
              <a:off x="3755" y="2662"/>
              <a:ext cx="734" cy="7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7"/>
                </a:cxn>
                <a:cxn ang="0">
                  <a:pos x="734" y="7"/>
                </a:cxn>
                <a:cxn ang="0">
                  <a:pos x="10" y="0"/>
                </a:cxn>
              </a:cxnLst>
              <a:rect l="0" t="0" r="0" b="0"/>
              <a:pathLst>
                <a:path w="6611" h="62">
                  <a:moveTo>
                    <a:pt x="88" y="0"/>
                  </a:moveTo>
                  <a:lnTo>
                    <a:pt x="0" y="62"/>
                  </a:lnTo>
                  <a:lnTo>
                    <a:pt x="6611" y="62"/>
                  </a:lnTo>
                  <a:lnTo>
                    <a:pt x="8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1" name="Freeform 1276"/>
            <p:cNvSpPr/>
            <p:nvPr/>
          </p:nvSpPr>
          <p:spPr>
            <a:xfrm>
              <a:off x="3765" y="2662"/>
              <a:ext cx="724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16" y="0"/>
                </a:cxn>
                <a:cxn ang="0">
                  <a:pos x="724" y="7"/>
                </a:cxn>
                <a:cxn ang="0">
                  <a:pos x="0" y="0"/>
                </a:cxn>
              </a:cxnLst>
              <a:rect l="0" t="0" r="0" b="0"/>
              <a:pathLst>
                <a:path w="6523" h="62">
                  <a:moveTo>
                    <a:pt x="0" y="0"/>
                  </a:moveTo>
                  <a:lnTo>
                    <a:pt x="6449" y="0"/>
                  </a:lnTo>
                  <a:lnTo>
                    <a:pt x="6523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2" name="Freeform 1277"/>
            <p:cNvSpPr/>
            <p:nvPr/>
          </p:nvSpPr>
          <p:spPr>
            <a:xfrm>
              <a:off x="3765" y="2662"/>
              <a:ext cx="724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16" y="0"/>
                </a:cxn>
                <a:cxn ang="0">
                  <a:pos x="724" y="7"/>
                </a:cxn>
                <a:cxn ang="0">
                  <a:pos x="0" y="0"/>
                </a:cxn>
              </a:cxnLst>
              <a:rect l="0" t="0" r="0" b="0"/>
              <a:pathLst>
                <a:path w="6523" h="62">
                  <a:moveTo>
                    <a:pt x="0" y="0"/>
                  </a:moveTo>
                  <a:lnTo>
                    <a:pt x="6449" y="0"/>
                  </a:lnTo>
                  <a:lnTo>
                    <a:pt x="6523" y="6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3" name="Freeform 1278"/>
            <p:cNvSpPr/>
            <p:nvPr/>
          </p:nvSpPr>
          <p:spPr>
            <a:xfrm>
              <a:off x="3753" y="2669"/>
              <a:ext cx="739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739" y="2"/>
                </a:cxn>
                <a:cxn ang="0">
                  <a:pos x="2" y="0"/>
                </a:cxn>
              </a:cxnLst>
              <a:rect l="0" t="0" r="0" b="0"/>
              <a:pathLst>
                <a:path w="6654" h="19">
                  <a:moveTo>
                    <a:pt x="21" y="0"/>
                  </a:moveTo>
                  <a:lnTo>
                    <a:pt x="0" y="19"/>
                  </a:lnTo>
                  <a:lnTo>
                    <a:pt x="6654" y="19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4" name="Freeform 1279"/>
            <p:cNvSpPr/>
            <p:nvPr/>
          </p:nvSpPr>
          <p:spPr>
            <a:xfrm>
              <a:off x="3753" y="2669"/>
              <a:ext cx="739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739" y="2"/>
                </a:cxn>
                <a:cxn ang="0">
                  <a:pos x="2" y="0"/>
                </a:cxn>
              </a:cxnLst>
              <a:rect l="0" t="0" r="0" b="0"/>
              <a:pathLst>
                <a:path w="6654" h="19">
                  <a:moveTo>
                    <a:pt x="21" y="0"/>
                  </a:moveTo>
                  <a:lnTo>
                    <a:pt x="0" y="19"/>
                  </a:lnTo>
                  <a:lnTo>
                    <a:pt x="6654" y="19"/>
                  </a:lnTo>
                  <a:lnTo>
                    <a:pt x="2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5" name="Freeform 1280"/>
            <p:cNvSpPr/>
            <p:nvPr/>
          </p:nvSpPr>
          <p:spPr>
            <a:xfrm>
              <a:off x="3755" y="2669"/>
              <a:ext cx="73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35" y="0"/>
                </a:cxn>
                <a:cxn ang="0">
                  <a:pos x="737" y="2"/>
                </a:cxn>
                <a:cxn ang="0">
                  <a:pos x="0" y="0"/>
                </a:cxn>
              </a:cxnLst>
              <a:rect l="0" t="0" r="0" b="0"/>
              <a:pathLst>
                <a:path w="6633" h="19">
                  <a:moveTo>
                    <a:pt x="0" y="0"/>
                  </a:moveTo>
                  <a:lnTo>
                    <a:pt x="6611" y="0"/>
                  </a:lnTo>
                  <a:lnTo>
                    <a:pt x="663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6" name="Freeform 1281"/>
            <p:cNvSpPr/>
            <p:nvPr/>
          </p:nvSpPr>
          <p:spPr>
            <a:xfrm>
              <a:off x="3755" y="2669"/>
              <a:ext cx="73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35" y="0"/>
                </a:cxn>
                <a:cxn ang="0">
                  <a:pos x="737" y="2"/>
                </a:cxn>
                <a:cxn ang="0">
                  <a:pos x="0" y="0"/>
                </a:cxn>
              </a:cxnLst>
              <a:rect l="0" t="0" r="0" b="0"/>
              <a:pathLst>
                <a:path w="6633" h="19">
                  <a:moveTo>
                    <a:pt x="0" y="0"/>
                  </a:moveTo>
                  <a:lnTo>
                    <a:pt x="6611" y="0"/>
                  </a:lnTo>
                  <a:lnTo>
                    <a:pt x="6633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7" name="Freeform 1282"/>
            <p:cNvSpPr/>
            <p:nvPr/>
          </p:nvSpPr>
          <p:spPr>
            <a:xfrm>
              <a:off x="3738" y="2671"/>
              <a:ext cx="766" cy="1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12"/>
                </a:cxn>
                <a:cxn ang="0">
                  <a:pos x="766" y="12"/>
                </a:cxn>
                <a:cxn ang="0">
                  <a:pos x="14" y="0"/>
                </a:cxn>
              </a:cxnLst>
              <a:rect l="0" t="0" r="0" b="0"/>
              <a:pathLst>
                <a:path w="6890" h="112">
                  <a:moveTo>
                    <a:pt x="129" y="0"/>
                  </a:moveTo>
                  <a:lnTo>
                    <a:pt x="0" y="112"/>
                  </a:lnTo>
                  <a:lnTo>
                    <a:pt x="6890" y="112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8" name="Freeform 1283"/>
            <p:cNvSpPr/>
            <p:nvPr/>
          </p:nvSpPr>
          <p:spPr>
            <a:xfrm>
              <a:off x="3738" y="2671"/>
              <a:ext cx="766" cy="1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12"/>
                </a:cxn>
                <a:cxn ang="0">
                  <a:pos x="766" y="12"/>
                </a:cxn>
                <a:cxn ang="0">
                  <a:pos x="14" y="0"/>
                </a:cxn>
              </a:cxnLst>
              <a:rect l="0" t="0" r="0" b="0"/>
              <a:pathLst>
                <a:path w="6890" h="112">
                  <a:moveTo>
                    <a:pt x="129" y="0"/>
                  </a:moveTo>
                  <a:lnTo>
                    <a:pt x="0" y="112"/>
                  </a:lnTo>
                  <a:lnTo>
                    <a:pt x="6890" y="112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9" name="Freeform 1284"/>
            <p:cNvSpPr/>
            <p:nvPr/>
          </p:nvSpPr>
          <p:spPr>
            <a:xfrm>
              <a:off x="3753" y="2671"/>
              <a:ext cx="7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39" y="0"/>
                </a:cxn>
                <a:cxn ang="0">
                  <a:pos x="751" y="12"/>
                </a:cxn>
                <a:cxn ang="0">
                  <a:pos x="0" y="0"/>
                </a:cxn>
              </a:cxnLst>
              <a:rect l="0" t="0" r="0" b="0"/>
              <a:pathLst>
                <a:path w="6761" h="112">
                  <a:moveTo>
                    <a:pt x="0" y="0"/>
                  </a:moveTo>
                  <a:lnTo>
                    <a:pt x="6654" y="0"/>
                  </a:lnTo>
                  <a:lnTo>
                    <a:pt x="6761" y="1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0" name="Freeform 1285"/>
            <p:cNvSpPr/>
            <p:nvPr/>
          </p:nvSpPr>
          <p:spPr>
            <a:xfrm>
              <a:off x="3753" y="2671"/>
              <a:ext cx="7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39" y="0"/>
                </a:cxn>
                <a:cxn ang="0">
                  <a:pos x="751" y="12"/>
                </a:cxn>
                <a:cxn ang="0">
                  <a:pos x="0" y="0"/>
                </a:cxn>
              </a:cxnLst>
              <a:rect l="0" t="0" r="0" b="0"/>
              <a:pathLst>
                <a:path w="6761" h="112">
                  <a:moveTo>
                    <a:pt x="0" y="0"/>
                  </a:moveTo>
                  <a:lnTo>
                    <a:pt x="6654" y="0"/>
                  </a:lnTo>
                  <a:lnTo>
                    <a:pt x="6761" y="1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1" name="Freeform 1286"/>
            <p:cNvSpPr/>
            <p:nvPr/>
          </p:nvSpPr>
          <p:spPr>
            <a:xfrm>
              <a:off x="3736" y="2683"/>
              <a:ext cx="770" cy="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"/>
                </a:cxn>
                <a:cxn ang="0">
                  <a:pos x="770" y="3"/>
                </a:cxn>
                <a:cxn ang="0">
                  <a:pos x="3" y="0"/>
                </a:cxn>
              </a:cxnLst>
              <a:rect l="0" t="0" r="0" b="0"/>
              <a:pathLst>
                <a:path w="6935" h="23">
                  <a:moveTo>
                    <a:pt x="23" y="0"/>
                  </a:moveTo>
                  <a:lnTo>
                    <a:pt x="0" y="23"/>
                  </a:lnTo>
                  <a:lnTo>
                    <a:pt x="693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2" name="Freeform 1287"/>
            <p:cNvSpPr/>
            <p:nvPr/>
          </p:nvSpPr>
          <p:spPr>
            <a:xfrm>
              <a:off x="3736" y="2683"/>
              <a:ext cx="770" cy="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"/>
                </a:cxn>
                <a:cxn ang="0">
                  <a:pos x="770" y="3"/>
                </a:cxn>
                <a:cxn ang="0">
                  <a:pos x="3" y="0"/>
                </a:cxn>
              </a:cxnLst>
              <a:rect l="0" t="0" r="0" b="0"/>
              <a:pathLst>
                <a:path w="6935" h="23">
                  <a:moveTo>
                    <a:pt x="23" y="0"/>
                  </a:moveTo>
                  <a:lnTo>
                    <a:pt x="0" y="23"/>
                  </a:lnTo>
                  <a:lnTo>
                    <a:pt x="6935" y="23"/>
                  </a:lnTo>
                  <a:lnTo>
                    <a:pt x="2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3" name="Freeform 1288"/>
            <p:cNvSpPr/>
            <p:nvPr/>
          </p:nvSpPr>
          <p:spPr>
            <a:xfrm>
              <a:off x="3738" y="2683"/>
              <a:ext cx="768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6" y="0"/>
                </a:cxn>
                <a:cxn ang="0">
                  <a:pos x="768" y="3"/>
                </a:cxn>
                <a:cxn ang="0">
                  <a:pos x="0" y="0"/>
                </a:cxn>
              </a:cxnLst>
              <a:rect l="0" t="0" r="0" b="0"/>
              <a:pathLst>
                <a:path w="6912" h="23">
                  <a:moveTo>
                    <a:pt x="0" y="0"/>
                  </a:moveTo>
                  <a:lnTo>
                    <a:pt x="6890" y="0"/>
                  </a:lnTo>
                  <a:lnTo>
                    <a:pt x="6912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4" name="Freeform 1289"/>
            <p:cNvSpPr/>
            <p:nvPr/>
          </p:nvSpPr>
          <p:spPr>
            <a:xfrm>
              <a:off x="3738" y="2683"/>
              <a:ext cx="768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6" y="0"/>
                </a:cxn>
                <a:cxn ang="0">
                  <a:pos x="768" y="3"/>
                </a:cxn>
                <a:cxn ang="0">
                  <a:pos x="0" y="0"/>
                </a:cxn>
              </a:cxnLst>
              <a:rect l="0" t="0" r="0" b="0"/>
              <a:pathLst>
                <a:path w="6912" h="23">
                  <a:moveTo>
                    <a:pt x="0" y="0"/>
                  </a:moveTo>
                  <a:lnTo>
                    <a:pt x="6890" y="0"/>
                  </a:lnTo>
                  <a:lnTo>
                    <a:pt x="6912" y="2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5" name="Freeform 1290"/>
            <p:cNvSpPr/>
            <p:nvPr/>
          </p:nvSpPr>
          <p:spPr>
            <a:xfrm>
              <a:off x="3723" y="2686"/>
              <a:ext cx="793" cy="14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0" y="14"/>
                </a:cxn>
                <a:cxn ang="0">
                  <a:pos x="793" y="14"/>
                </a:cxn>
                <a:cxn ang="0">
                  <a:pos x="13" y="0"/>
                </a:cxn>
              </a:cxnLst>
              <a:rect l="0" t="0" r="0" b="0"/>
              <a:pathLst>
                <a:path w="7138" h="122">
                  <a:moveTo>
                    <a:pt x="113" y="0"/>
                  </a:moveTo>
                  <a:lnTo>
                    <a:pt x="0" y="122"/>
                  </a:lnTo>
                  <a:lnTo>
                    <a:pt x="7138" y="122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6" name="Freeform 1291"/>
            <p:cNvSpPr/>
            <p:nvPr/>
          </p:nvSpPr>
          <p:spPr>
            <a:xfrm>
              <a:off x="3723" y="2686"/>
              <a:ext cx="793" cy="14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0" y="14"/>
                </a:cxn>
                <a:cxn ang="0">
                  <a:pos x="793" y="14"/>
                </a:cxn>
                <a:cxn ang="0">
                  <a:pos x="13" y="0"/>
                </a:cxn>
              </a:cxnLst>
              <a:rect l="0" t="0" r="0" b="0"/>
              <a:pathLst>
                <a:path w="7138" h="122">
                  <a:moveTo>
                    <a:pt x="113" y="0"/>
                  </a:moveTo>
                  <a:lnTo>
                    <a:pt x="0" y="122"/>
                  </a:lnTo>
                  <a:lnTo>
                    <a:pt x="7138" y="122"/>
                  </a:lnTo>
                  <a:lnTo>
                    <a:pt x="11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7" name="Freeform 1292"/>
            <p:cNvSpPr/>
            <p:nvPr/>
          </p:nvSpPr>
          <p:spPr>
            <a:xfrm>
              <a:off x="3736" y="2686"/>
              <a:ext cx="780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70" y="0"/>
                </a:cxn>
                <a:cxn ang="0">
                  <a:pos x="780" y="14"/>
                </a:cxn>
                <a:cxn ang="0">
                  <a:pos x="0" y="0"/>
                </a:cxn>
              </a:cxnLst>
              <a:rect l="0" t="0" r="0" b="0"/>
              <a:pathLst>
                <a:path w="7025" h="122">
                  <a:moveTo>
                    <a:pt x="0" y="0"/>
                  </a:moveTo>
                  <a:lnTo>
                    <a:pt x="6935" y="0"/>
                  </a:lnTo>
                  <a:lnTo>
                    <a:pt x="7025" y="1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8" name="Freeform 1293"/>
            <p:cNvSpPr/>
            <p:nvPr/>
          </p:nvSpPr>
          <p:spPr>
            <a:xfrm>
              <a:off x="3736" y="2686"/>
              <a:ext cx="780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70" y="0"/>
                </a:cxn>
                <a:cxn ang="0">
                  <a:pos x="780" y="14"/>
                </a:cxn>
                <a:cxn ang="0">
                  <a:pos x="0" y="0"/>
                </a:cxn>
              </a:cxnLst>
              <a:rect l="0" t="0" r="0" b="0"/>
              <a:pathLst>
                <a:path w="7025" h="122">
                  <a:moveTo>
                    <a:pt x="0" y="0"/>
                  </a:moveTo>
                  <a:lnTo>
                    <a:pt x="6935" y="0"/>
                  </a:lnTo>
                  <a:lnTo>
                    <a:pt x="7025" y="1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9" name="Freeform 1294"/>
            <p:cNvSpPr/>
            <p:nvPr/>
          </p:nvSpPr>
          <p:spPr>
            <a:xfrm>
              <a:off x="3721" y="2700"/>
              <a:ext cx="798" cy="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3"/>
                </a:cxn>
                <a:cxn ang="0">
                  <a:pos x="798" y="3"/>
                </a:cxn>
                <a:cxn ang="0">
                  <a:pos x="2" y="0"/>
                </a:cxn>
              </a:cxnLst>
              <a:rect l="0" t="0" r="0" b="0"/>
              <a:pathLst>
                <a:path w="7181" h="29">
                  <a:moveTo>
                    <a:pt x="22" y="0"/>
                  </a:moveTo>
                  <a:lnTo>
                    <a:pt x="0" y="29"/>
                  </a:lnTo>
                  <a:lnTo>
                    <a:pt x="7181" y="29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0" name="Freeform 1295"/>
            <p:cNvSpPr/>
            <p:nvPr/>
          </p:nvSpPr>
          <p:spPr>
            <a:xfrm>
              <a:off x="3721" y="2700"/>
              <a:ext cx="798" cy="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3"/>
                </a:cxn>
                <a:cxn ang="0">
                  <a:pos x="798" y="3"/>
                </a:cxn>
                <a:cxn ang="0">
                  <a:pos x="2" y="0"/>
                </a:cxn>
              </a:cxnLst>
              <a:rect l="0" t="0" r="0" b="0"/>
              <a:pathLst>
                <a:path w="7181" h="29">
                  <a:moveTo>
                    <a:pt x="22" y="0"/>
                  </a:moveTo>
                  <a:lnTo>
                    <a:pt x="0" y="29"/>
                  </a:lnTo>
                  <a:lnTo>
                    <a:pt x="7181" y="29"/>
                  </a:lnTo>
                  <a:lnTo>
                    <a:pt x="22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1" name="Freeform 1296"/>
            <p:cNvSpPr/>
            <p:nvPr/>
          </p:nvSpPr>
          <p:spPr>
            <a:xfrm>
              <a:off x="3723" y="2700"/>
              <a:ext cx="796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94" y="0"/>
                </a:cxn>
                <a:cxn ang="0">
                  <a:pos x="796" y="3"/>
                </a:cxn>
                <a:cxn ang="0">
                  <a:pos x="0" y="0"/>
                </a:cxn>
              </a:cxnLst>
              <a:rect l="0" t="0" r="0" b="0"/>
              <a:pathLst>
                <a:path w="7159" h="29">
                  <a:moveTo>
                    <a:pt x="0" y="0"/>
                  </a:moveTo>
                  <a:lnTo>
                    <a:pt x="7138" y="0"/>
                  </a:lnTo>
                  <a:lnTo>
                    <a:pt x="7159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2" name="Freeform 1297"/>
            <p:cNvSpPr/>
            <p:nvPr/>
          </p:nvSpPr>
          <p:spPr>
            <a:xfrm>
              <a:off x="3723" y="2700"/>
              <a:ext cx="796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94" y="0"/>
                </a:cxn>
                <a:cxn ang="0">
                  <a:pos x="796" y="3"/>
                </a:cxn>
                <a:cxn ang="0">
                  <a:pos x="0" y="0"/>
                </a:cxn>
              </a:cxnLst>
              <a:rect l="0" t="0" r="0" b="0"/>
              <a:pathLst>
                <a:path w="7159" h="29">
                  <a:moveTo>
                    <a:pt x="0" y="0"/>
                  </a:moveTo>
                  <a:lnTo>
                    <a:pt x="7138" y="0"/>
                  </a:lnTo>
                  <a:lnTo>
                    <a:pt x="7159" y="2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3" name="Freeform 1298"/>
            <p:cNvSpPr/>
            <p:nvPr/>
          </p:nvSpPr>
          <p:spPr>
            <a:xfrm>
              <a:off x="3710" y="2703"/>
              <a:ext cx="817" cy="1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14"/>
                </a:cxn>
                <a:cxn ang="0">
                  <a:pos x="817" y="14"/>
                </a:cxn>
                <a:cxn ang="0">
                  <a:pos x="11" y="0"/>
                </a:cxn>
              </a:cxnLst>
              <a:rect l="0" t="0" r="0" b="0"/>
              <a:pathLst>
                <a:path w="7350" h="129">
                  <a:moveTo>
                    <a:pt x="97" y="0"/>
                  </a:moveTo>
                  <a:lnTo>
                    <a:pt x="0" y="129"/>
                  </a:lnTo>
                  <a:lnTo>
                    <a:pt x="7350" y="129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4" name="Freeform 1299"/>
            <p:cNvSpPr/>
            <p:nvPr/>
          </p:nvSpPr>
          <p:spPr>
            <a:xfrm>
              <a:off x="3710" y="2703"/>
              <a:ext cx="817" cy="1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14"/>
                </a:cxn>
                <a:cxn ang="0">
                  <a:pos x="817" y="14"/>
                </a:cxn>
                <a:cxn ang="0">
                  <a:pos x="11" y="0"/>
                </a:cxn>
              </a:cxnLst>
              <a:rect l="0" t="0" r="0" b="0"/>
              <a:pathLst>
                <a:path w="7350" h="129">
                  <a:moveTo>
                    <a:pt x="97" y="0"/>
                  </a:moveTo>
                  <a:lnTo>
                    <a:pt x="0" y="129"/>
                  </a:lnTo>
                  <a:lnTo>
                    <a:pt x="7350" y="129"/>
                  </a:lnTo>
                  <a:lnTo>
                    <a:pt x="97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5" name="Freeform 1300"/>
            <p:cNvSpPr/>
            <p:nvPr/>
          </p:nvSpPr>
          <p:spPr>
            <a:xfrm>
              <a:off x="3721" y="2703"/>
              <a:ext cx="806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98" y="0"/>
                </a:cxn>
                <a:cxn ang="0">
                  <a:pos x="806" y="14"/>
                </a:cxn>
                <a:cxn ang="0">
                  <a:pos x="0" y="0"/>
                </a:cxn>
              </a:cxnLst>
              <a:rect l="0" t="0" r="0" b="0"/>
              <a:pathLst>
                <a:path w="7253" h="129">
                  <a:moveTo>
                    <a:pt x="0" y="0"/>
                  </a:moveTo>
                  <a:lnTo>
                    <a:pt x="7181" y="0"/>
                  </a:lnTo>
                  <a:lnTo>
                    <a:pt x="7253" y="1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6" name="Freeform 1301"/>
            <p:cNvSpPr/>
            <p:nvPr/>
          </p:nvSpPr>
          <p:spPr>
            <a:xfrm>
              <a:off x="3721" y="2703"/>
              <a:ext cx="806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98" y="0"/>
                </a:cxn>
                <a:cxn ang="0">
                  <a:pos x="806" y="14"/>
                </a:cxn>
                <a:cxn ang="0">
                  <a:pos x="0" y="0"/>
                </a:cxn>
              </a:cxnLst>
              <a:rect l="0" t="0" r="0" b="0"/>
              <a:pathLst>
                <a:path w="7253" h="129">
                  <a:moveTo>
                    <a:pt x="0" y="0"/>
                  </a:moveTo>
                  <a:lnTo>
                    <a:pt x="7181" y="0"/>
                  </a:lnTo>
                  <a:lnTo>
                    <a:pt x="7253" y="12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7" name="Freeform 1302"/>
            <p:cNvSpPr/>
            <p:nvPr/>
          </p:nvSpPr>
          <p:spPr>
            <a:xfrm>
              <a:off x="3708" y="2717"/>
              <a:ext cx="821" cy="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821" y="4"/>
                </a:cxn>
                <a:cxn ang="0">
                  <a:pos x="2" y="0"/>
                </a:cxn>
              </a:cxnLst>
              <a:rect l="0" t="0" r="0" b="0"/>
              <a:pathLst>
                <a:path w="7389" h="33">
                  <a:moveTo>
                    <a:pt x="20" y="0"/>
                  </a:moveTo>
                  <a:lnTo>
                    <a:pt x="0" y="33"/>
                  </a:lnTo>
                  <a:lnTo>
                    <a:pt x="7389" y="3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8" name="Freeform 1303"/>
            <p:cNvSpPr/>
            <p:nvPr/>
          </p:nvSpPr>
          <p:spPr>
            <a:xfrm>
              <a:off x="3708" y="2717"/>
              <a:ext cx="821" cy="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821" y="4"/>
                </a:cxn>
                <a:cxn ang="0">
                  <a:pos x="2" y="0"/>
                </a:cxn>
              </a:cxnLst>
              <a:rect l="0" t="0" r="0" b="0"/>
              <a:pathLst>
                <a:path w="7389" h="33">
                  <a:moveTo>
                    <a:pt x="20" y="0"/>
                  </a:moveTo>
                  <a:lnTo>
                    <a:pt x="0" y="33"/>
                  </a:lnTo>
                  <a:lnTo>
                    <a:pt x="7389" y="33"/>
                  </a:lnTo>
                  <a:lnTo>
                    <a:pt x="2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9" name="Freeform 1304"/>
            <p:cNvSpPr/>
            <p:nvPr/>
          </p:nvSpPr>
          <p:spPr>
            <a:xfrm>
              <a:off x="3710" y="2717"/>
              <a:ext cx="819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7" y="0"/>
                </a:cxn>
                <a:cxn ang="0">
                  <a:pos x="819" y="4"/>
                </a:cxn>
                <a:cxn ang="0">
                  <a:pos x="0" y="0"/>
                </a:cxn>
              </a:cxnLst>
              <a:rect l="0" t="0" r="0" b="0"/>
              <a:pathLst>
                <a:path w="7369" h="33">
                  <a:moveTo>
                    <a:pt x="0" y="0"/>
                  </a:moveTo>
                  <a:lnTo>
                    <a:pt x="7350" y="0"/>
                  </a:lnTo>
                  <a:lnTo>
                    <a:pt x="7369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0" name="Freeform 1305"/>
            <p:cNvSpPr/>
            <p:nvPr/>
          </p:nvSpPr>
          <p:spPr>
            <a:xfrm>
              <a:off x="3710" y="2717"/>
              <a:ext cx="819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7" y="0"/>
                </a:cxn>
                <a:cxn ang="0">
                  <a:pos x="819" y="4"/>
                </a:cxn>
                <a:cxn ang="0">
                  <a:pos x="0" y="0"/>
                </a:cxn>
              </a:cxnLst>
              <a:rect l="0" t="0" r="0" b="0"/>
              <a:pathLst>
                <a:path w="7369" h="33">
                  <a:moveTo>
                    <a:pt x="0" y="0"/>
                  </a:moveTo>
                  <a:lnTo>
                    <a:pt x="7350" y="0"/>
                  </a:lnTo>
                  <a:lnTo>
                    <a:pt x="7369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1" name="Freeform 1306"/>
            <p:cNvSpPr/>
            <p:nvPr/>
          </p:nvSpPr>
          <p:spPr>
            <a:xfrm>
              <a:off x="3699" y="2721"/>
              <a:ext cx="836" cy="1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5"/>
                </a:cxn>
                <a:cxn ang="0">
                  <a:pos x="836" y="15"/>
                </a:cxn>
                <a:cxn ang="0">
                  <a:pos x="9" y="0"/>
                </a:cxn>
              </a:cxnLst>
              <a:rect l="0" t="0" r="0" b="0"/>
              <a:pathLst>
                <a:path w="7526" h="137">
                  <a:moveTo>
                    <a:pt x="81" y="0"/>
                  </a:moveTo>
                  <a:lnTo>
                    <a:pt x="0" y="137"/>
                  </a:lnTo>
                  <a:lnTo>
                    <a:pt x="7526" y="137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2" name="Freeform 1307"/>
            <p:cNvSpPr/>
            <p:nvPr/>
          </p:nvSpPr>
          <p:spPr>
            <a:xfrm>
              <a:off x="3699" y="2721"/>
              <a:ext cx="836" cy="1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5"/>
                </a:cxn>
                <a:cxn ang="0">
                  <a:pos x="836" y="15"/>
                </a:cxn>
                <a:cxn ang="0">
                  <a:pos x="9" y="0"/>
                </a:cxn>
              </a:cxnLst>
              <a:rect l="0" t="0" r="0" b="0"/>
              <a:pathLst>
                <a:path w="7526" h="137">
                  <a:moveTo>
                    <a:pt x="81" y="0"/>
                  </a:moveTo>
                  <a:lnTo>
                    <a:pt x="0" y="137"/>
                  </a:lnTo>
                  <a:lnTo>
                    <a:pt x="7526" y="137"/>
                  </a:lnTo>
                  <a:lnTo>
                    <a:pt x="8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3" name="Freeform 1308"/>
            <p:cNvSpPr/>
            <p:nvPr/>
          </p:nvSpPr>
          <p:spPr>
            <a:xfrm>
              <a:off x="3708" y="2721"/>
              <a:ext cx="827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21" y="0"/>
                </a:cxn>
                <a:cxn ang="0">
                  <a:pos x="827" y="15"/>
                </a:cxn>
                <a:cxn ang="0">
                  <a:pos x="0" y="0"/>
                </a:cxn>
              </a:cxnLst>
              <a:rect l="0" t="0" r="0" b="0"/>
              <a:pathLst>
                <a:path w="7445" h="137">
                  <a:moveTo>
                    <a:pt x="0" y="0"/>
                  </a:moveTo>
                  <a:lnTo>
                    <a:pt x="7389" y="0"/>
                  </a:lnTo>
                  <a:lnTo>
                    <a:pt x="7445" y="1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4" name="Freeform 1309"/>
            <p:cNvSpPr/>
            <p:nvPr/>
          </p:nvSpPr>
          <p:spPr>
            <a:xfrm>
              <a:off x="3708" y="2721"/>
              <a:ext cx="827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21" y="0"/>
                </a:cxn>
                <a:cxn ang="0">
                  <a:pos x="827" y="15"/>
                </a:cxn>
                <a:cxn ang="0">
                  <a:pos x="0" y="0"/>
                </a:cxn>
              </a:cxnLst>
              <a:rect l="0" t="0" r="0" b="0"/>
              <a:pathLst>
                <a:path w="7445" h="137">
                  <a:moveTo>
                    <a:pt x="0" y="0"/>
                  </a:moveTo>
                  <a:lnTo>
                    <a:pt x="7389" y="0"/>
                  </a:lnTo>
                  <a:lnTo>
                    <a:pt x="7445" y="1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5" name="Freeform 1310"/>
            <p:cNvSpPr/>
            <p:nvPr/>
          </p:nvSpPr>
          <p:spPr>
            <a:xfrm>
              <a:off x="3697" y="2736"/>
              <a:ext cx="839" cy="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839" y="4"/>
                </a:cxn>
                <a:cxn ang="0">
                  <a:pos x="2" y="0"/>
                </a:cxn>
              </a:cxnLst>
              <a:rect l="0" t="0" r="0" b="0"/>
              <a:pathLst>
                <a:path w="7556" h="34">
                  <a:moveTo>
                    <a:pt x="16" y="0"/>
                  </a:moveTo>
                  <a:lnTo>
                    <a:pt x="0" y="34"/>
                  </a:lnTo>
                  <a:lnTo>
                    <a:pt x="7556" y="3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6" name="Freeform 1311"/>
            <p:cNvSpPr/>
            <p:nvPr/>
          </p:nvSpPr>
          <p:spPr>
            <a:xfrm>
              <a:off x="3697" y="2736"/>
              <a:ext cx="839" cy="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839" y="4"/>
                </a:cxn>
                <a:cxn ang="0">
                  <a:pos x="2" y="0"/>
                </a:cxn>
              </a:cxnLst>
              <a:rect l="0" t="0" r="0" b="0"/>
              <a:pathLst>
                <a:path w="7556" h="34">
                  <a:moveTo>
                    <a:pt x="16" y="0"/>
                  </a:moveTo>
                  <a:lnTo>
                    <a:pt x="0" y="34"/>
                  </a:lnTo>
                  <a:lnTo>
                    <a:pt x="7556" y="34"/>
                  </a:lnTo>
                  <a:lnTo>
                    <a:pt x="16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7" name="Freeform 1312"/>
            <p:cNvSpPr/>
            <p:nvPr/>
          </p:nvSpPr>
          <p:spPr>
            <a:xfrm>
              <a:off x="3699" y="2736"/>
              <a:ext cx="837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5" y="0"/>
                </a:cxn>
                <a:cxn ang="0">
                  <a:pos x="837" y="4"/>
                </a:cxn>
                <a:cxn ang="0">
                  <a:pos x="0" y="0"/>
                </a:cxn>
              </a:cxnLst>
              <a:rect l="0" t="0" r="0" b="0"/>
              <a:pathLst>
                <a:path w="7540" h="34">
                  <a:moveTo>
                    <a:pt x="0" y="0"/>
                  </a:moveTo>
                  <a:lnTo>
                    <a:pt x="7526" y="0"/>
                  </a:lnTo>
                  <a:lnTo>
                    <a:pt x="7540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8" name="Freeform 1313"/>
            <p:cNvSpPr/>
            <p:nvPr/>
          </p:nvSpPr>
          <p:spPr>
            <a:xfrm>
              <a:off x="3699" y="2736"/>
              <a:ext cx="837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5" y="0"/>
                </a:cxn>
                <a:cxn ang="0">
                  <a:pos x="837" y="4"/>
                </a:cxn>
                <a:cxn ang="0">
                  <a:pos x="0" y="0"/>
                </a:cxn>
              </a:cxnLst>
              <a:rect l="0" t="0" r="0" b="0"/>
              <a:pathLst>
                <a:path w="7540" h="34">
                  <a:moveTo>
                    <a:pt x="0" y="0"/>
                  </a:moveTo>
                  <a:lnTo>
                    <a:pt x="7526" y="0"/>
                  </a:lnTo>
                  <a:lnTo>
                    <a:pt x="7540" y="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9" name="Freeform 1314"/>
            <p:cNvSpPr/>
            <p:nvPr/>
          </p:nvSpPr>
          <p:spPr>
            <a:xfrm>
              <a:off x="3689" y="2740"/>
              <a:ext cx="852" cy="1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16"/>
                </a:cxn>
                <a:cxn ang="0">
                  <a:pos x="852" y="16"/>
                </a:cxn>
                <a:cxn ang="0">
                  <a:pos x="7" y="0"/>
                </a:cxn>
              </a:cxnLst>
              <a:rect l="0" t="0" r="0" b="0"/>
              <a:pathLst>
                <a:path w="7662" h="144">
                  <a:moveTo>
                    <a:pt x="67" y="0"/>
                  </a:moveTo>
                  <a:lnTo>
                    <a:pt x="0" y="144"/>
                  </a:lnTo>
                  <a:lnTo>
                    <a:pt x="7662" y="14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0" name="Freeform 1315"/>
            <p:cNvSpPr/>
            <p:nvPr/>
          </p:nvSpPr>
          <p:spPr>
            <a:xfrm>
              <a:off x="3689" y="2740"/>
              <a:ext cx="852" cy="1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16"/>
                </a:cxn>
                <a:cxn ang="0">
                  <a:pos x="852" y="16"/>
                </a:cxn>
                <a:cxn ang="0">
                  <a:pos x="7" y="0"/>
                </a:cxn>
              </a:cxnLst>
              <a:rect l="0" t="0" r="0" b="0"/>
              <a:pathLst>
                <a:path w="7662" h="144">
                  <a:moveTo>
                    <a:pt x="67" y="0"/>
                  </a:moveTo>
                  <a:lnTo>
                    <a:pt x="0" y="144"/>
                  </a:lnTo>
                  <a:lnTo>
                    <a:pt x="7662" y="144"/>
                  </a:lnTo>
                  <a:lnTo>
                    <a:pt x="67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1" name="Freeform 1316"/>
            <p:cNvSpPr/>
            <p:nvPr/>
          </p:nvSpPr>
          <p:spPr>
            <a:xfrm>
              <a:off x="3697" y="2740"/>
              <a:ext cx="844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0" y="0"/>
                </a:cxn>
                <a:cxn ang="0">
                  <a:pos x="844" y="16"/>
                </a:cxn>
                <a:cxn ang="0">
                  <a:pos x="0" y="0"/>
                </a:cxn>
              </a:cxnLst>
              <a:rect l="0" t="0" r="0" b="0"/>
              <a:pathLst>
                <a:path w="7595" h="144">
                  <a:moveTo>
                    <a:pt x="0" y="0"/>
                  </a:moveTo>
                  <a:lnTo>
                    <a:pt x="7556" y="0"/>
                  </a:lnTo>
                  <a:lnTo>
                    <a:pt x="7595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2" name="Freeform 1317"/>
            <p:cNvSpPr/>
            <p:nvPr/>
          </p:nvSpPr>
          <p:spPr>
            <a:xfrm>
              <a:off x="3697" y="2740"/>
              <a:ext cx="844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0" y="0"/>
                </a:cxn>
                <a:cxn ang="0">
                  <a:pos x="844" y="16"/>
                </a:cxn>
                <a:cxn ang="0">
                  <a:pos x="0" y="0"/>
                </a:cxn>
              </a:cxnLst>
              <a:rect l="0" t="0" r="0" b="0"/>
              <a:pathLst>
                <a:path w="7595" h="144">
                  <a:moveTo>
                    <a:pt x="0" y="0"/>
                  </a:moveTo>
                  <a:lnTo>
                    <a:pt x="7556" y="0"/>
                  </a:lnTo>
                  <a:lnTo>
                    <a:pt x="7595" y="1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3" name="Freeform 1318"/>
            <p:cNvSpPr/>
            <p:nvPr/>
          </p:nvSpPr>
          <p:spPr>
            <a:xfrm>
              <a:off x="3688" y="2756"/>
              <a:ext cx="854" cy="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4"/>
                </a:cxn>
                <a:cxn ang="0">
                  <a:pos x="854" y="4"/>
                </a:cxn>
                <a:cxn ang="0">
                  <a:pos x="1" y="0"/>
                </a:cxn>
              </a:cxnLst>
              <a:rect l="0" t="0" r="0" b="0"/>
              <a:pathLst>
                <a:path w="7684" h="35">
                  <a:moveTo>
                    <a:pt x="12" y="0"/>
                  </a:moveTo>
                  <a:lnTo>
                    <a:pt x="0" y="35"/>
                  </a:lnTo>
                  <a:lnTo>
                    <a:pt x="7684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4" name="Freeform 1319"/>
            <p:cNvSpPr/>
            <p:nvPr/>
          </p:nvSpPr>
          <p:spPr>
            <a:xfrm>
              <a:off x="3688" y="2756"/>
              <a:ext cx="854" cy="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4"/>
                </a:cxn>
                <a:cxn ang="0">
                  <a:pos x="854" y="4"/>
                </a:cxn>
                <a:cxn ang="0">
                  <a:pos x="1" y="0"/>
                </a:cxn>
              </a:cxnLst>
              <a:rect l="0" t="0" r="0" b="0"/>
              <a:pathLst>
                <a:path w="7684" h="35">
                  <a:moveTo>
                    <a:pt x="12" y="0"/>
                  </a:moveTo>
                  <a:lnTo>
                    <a:pt x="0" y="35"/>
                  </a:lnTo>
                  <a:lnTo>
                    <a:pt x="7684" y="35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5" name="Freeform 1320"/>
            <p:cNvSpPr/>
            <p:nvPr/>
          </p:nvSpPr>
          <p:spPr>
            <a:xfrm>
              <a:off x="3689" y="2756"/>
              <a:ext cx="85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2" y="0"/>
                </a:cxn>
                <a:cxn ang="0">
                  <a:pos x="853" y="4"/>
                </a:cxn>
                <a:cxn ang="0">
                  <a:pos x="0" y="0"/>
                </a:cxn>
              </a:cxnLst>
              <a:rect l="0" t="0" r="0" b="0"/>
              <a:pathLst>
                <a:path w="7672" h="35">
                  <a:moveTo>
                    <a:pt x="0" y="0"/>
                  </a:moveTo>
                  <a:lnTo>
                    <a:pt x="7662" y="0"/>
                  </a:lnTo>
                  <a:lnTo>
                    <a:pt x="7672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6" name="Freeform 1321"/>
            <p:cNvSpPr/>
            <p:nvPr/>
          </p:nvSpPr>
          <p:spPr>
            <a:xfrm>
              <a:off x="3689" y="2756"/>
              <a:ext cx="85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2" y="0"/>
                </a:cxn>
                <a:cxn ang="0">
                  <a:pos x="853" y="4"/>
                </a:cxn>
                <a:cxn ang="0">
                  <a:pos x="0" y="0"/>
                </a:cxn>
              </a:cxnLst>
              <a:rect l="0" t="0" r="0" b="0"/>
              <a:pathLst>
                <a:path w="7672" h="35">
                  <a:moveTo>
                    <a:pt x="0" y="0"/>
                  </a:moveTo>
                  <a:lnTo>
                    <a:pt x="7662" y="0"/>
                  </a:lnTo>
                  <a:lnTo>
                    <a:pt x="7672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7" name="Freeform 1322"/>
            <p:cNvSpPr/>
            <p:nvPr/>
          </p:nvSpPr>
          <p:spPr>
            <a:xfrm>
              <a:off x="3683" y="2760"/>
              <a:ext cx="861" cy="1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6"/>
                </a:cxn>
                <a:cxn ang="0">
                  <a:pos x="861" y="16"/>
                </a:cxn>
                <a:cxn ang="0">
                  <a:pos x="6" y="0"/>
                </a:cxn>
              </a:cxnLst>
              <a:rect l="0" t="0" r="0" b="0"/>
              <a:pathLst>
                <a:path w="7755" h="151">
                  <a:moveTo>
                    <a:pt x="50" y="0"/>
                  </a:moveTo>
                  <a:lnTo>
                    <a:pt x="0" y="151"/>
                  </a:lnTo>
                  <a:lnTo>
                    <a:pt x="7755" y="151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8" name="Freeform 1323"/>
            <p:cNvSpPr/>
            <p:nvPr/>
          </p:nvSpPr>
          <p:spPr>
            <a:xfrm>
              <a:off x="3683" y="2760"/>
              <a:ext cx="861" cy="1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6"/>
                </a:cxn>
                <a:cxn ang="0">
                  <a:pos x="861" y="16"/>
                </a:cxn>
                <a:cxn ang="0">
                  <a:pos x="6" y="0"/>
                </a:cxn>
              </a:cxnLst>
              <a:rect l="0" t="0" r="0" b="0"/>
              <a:pathLst>
                <a:path w="7755" h="151">
                  <a:moveTo>
                    <a:pt x="50" y="0"/>
                  </a:moveTo>
                  <a:lnTo>
                    <a:pt x="0" y="151"/>
                  </a:lnTo>
                  <a:lnTo>
                    <a:pt x="7755" y="151"/>
                  </a:lnTo>
                  <a:lnTo>
                    <a:pt x="5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9" name="Freeform 1324"/>
            <p:cNvSpPr/>
            <p:nvPr/>
          </p:nvSpPr>
          <p:spPr>
            <a:xfrm>
              <a:off x="3688" y="2760"/>
              <a:ext cx="856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4" y="0"/>
                </a:cxn>
                <a:cxn ang="0">
                  <a:pos x="856" y="16"/>
                </a:cxn>
                <a:cxn ang="0">
                  <a:pos x="0" y="0"/>
                </a:cxn>
              </a:cxnLst>
              <a:rect l="0" t="0" r="0" b="0"/>
              <a:pathLst>
                <a:path w="7705" h="151">
                  <a:moveTo>
                    <a:pt x="0" y="0"/>
                  </a:moveTo>
                  <a:lnTo>
                    <a:pt x="7684" y="0"/>
                  </a:lnTo>
                  <a:lnTo>
                    <a:pt x="7705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0" name="Freeform 1325"/>
            <p:cNvSpPr/>
            <p:nvPr/>
          </p:nvSpPr>
          <p:spPr>
            <a:xfrm>
              <a:off x="3688" y="2760"/>
              <a:ext cx="856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4" y="0"/>
                </a:cxn>
                <a:cxn ang="0">
                  <a:pos x="856" y="16"/>
                </a:cxn>
                <a:cxn ang="0">
                  <a:pos x="0" y="0"/>
                </a:cxn>
              </a:cxnLst>
              <a:rect l="0" t="0" r="0" b="0"/>
              <a:pathLst>
                <a:path w="7705" h="151">
                  <a:moveTo>
                    <a:pt x="0" y="0"/>
                  </a:moveTo>
                  <a:lnTo>
                    <a:pt x="7684" y="0"/>
                  </a:lnTo>
                  <a:lnTo>
                    <a:pt x="7705" y="15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1" name="Freeform 1326"/>
            <p:cNvSpPr/>
            <p:nvPr/>
          </p:nvSpPr>
          <p:spPr>
            <a:xfrm>
              <a:off x="3682" y="2776"/>
              <a:ext cx="863" cy="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4"/>
                </a:cxn>
                <a:cxn ang="0">
                  <a:pos x="863" y="4"/>
                </a:cxn>
                <a:cxn ang="0">
                  <a:pos x="1" y="0"/>
                </a:cxn>
              </a:cxnLst>
              <a:rect l="0" t="0" r="0" b="0"/>
              <a:pathLst>
                <a:path w="7766" h="33">
                  <a:moveTo>
                    <a:pt x="7" y="0"/>
                  </a:moveTo>
                  <a:lnTo>
                    <a:pt x="0" y="33"/>
                  </a:lnTo>
                  <a:lnTo>
                    <a:pt x="7766" y="3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2" name="Freeform 1327"/>
            <p:cNvSpPr/>
            <p:nvPr/>
          </p:nvSpPr>
          <p:spPr>
            <a:xfrm>
              <a:off x="3682" y="2776"/>
              <a:ext cx="863" cy="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4"/>
                </a:cxn>
                <a:cxn ang="0">
                  <a:pos x="863" y="4"/>
                </a:cxn>
                <a:cxn ang="0">
                  <a:pos x="1" y="0"/>
                </a:cxn>
              </a:cxnLst>
              <a:rect l="0" t="0" r="0" b="0"/>
              <a:pathLst>
                <a:path w="7766" h="33">
                  <a:moveTo>
                    <a:pt x="7" y="0"/>
                  </a:moveTo>
                  <a:lnTo>
                    <a:pt x="0" y="33"/>
                  </a:lnTo>
                  <a:lnTo>
                    <a:pt x="7766" y="33"/>
                  </a:lnTo>
                  <a:lnTo>
                    <a:pt x="7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3" name="Freeform 1328"/>
            <p:cNvSpPr/>
            <p:nvPr/>
          </p:nvSpPr>
          <p:spPr>
            <a:xfrm>
              <a:off x="3683" y="2776"/>
              <a:ext cx="86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2" y="0"/>
                </a:cxn>
                <a:cxn ang="0">
                  <a:pos x="862" y="4"/>
                </a:cxn>
                <a:cxn ang="0">
                  <a:pos x="0" y="0"/>
                </a:cxn>
              </a:cxnLst>
              <a:rect l="0" t="0" r="0" b="0"/>
              <a:pathLst>
                <a:path w="7759" h="33">
                  <a:moveTo>
                    <a:pt x="0" y="0"/>
                  </a:moveTo>
                  <a:lnTo>
                    <a:pt x="7755" y="0"/>
                  </a:lnTo>
                  <a:lnTo>
                    <a:pt x="7759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4" name="Freeform 1329"/>
            <p:cNvSpPr/>
            <p:nvPr/>
          </p:nvSpPr>
          <p:spPr>
            <a:xfrm>
              <a:off x="3683" y="2776"/>
              <a:ext cx="86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2" y="0"/>
                </a:cxn>
                <a:cxn ang="0">
                  <a:pos x="862" y="4"/>
                </a:cxn>
                <a:cxn ang="0">
                  <a:pos x="0" y="0"/>
                </a:cxn>
              </a:cxnLst>
              <a:rect l="0" t="0" r="0" b="0"/>
              <a:pathLst>
                <a:path w="7759" h="33">
                  <a:moveTo>
                    <a:pt x="0" y="0"/>
                  </a:moveTo>
                  <a:lnTo>
                    <a:pt x="7755" y="0"/>
                  </a:lnTo>
                  <a:lnTo>
                    <a:pt x="7759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5" name="Freeform 1330"/>
            <p:cNvSpPr/>
            <p:nvPr/>
          </p:nvSpPr>
          <p:spPr>
            <a:xfrm>
              <a:off x="3678" y="2780"/>
              <a:ext cx="867" cy="1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8"/>
                </a:cxn>
                <a:cxn ang="0">
                  <a:pos x="867" y="18"/>
                </a:cxn>
                <a:cxn ang="0">
                  <a:pos x="4" y="0"/>
                </a:cxn>
              </a:cxnLst>
              <a:rect l="0" t="0" r="0" b="0"/>
              <a:pathLst>
                <a:path w="7804" h="158">
                  <a:moveTo>
                    <a:pt x="35" y="0"/>
                  </a:moveTo>
                  <a:lnTo>
                    <a:pt x="0" y="158"/>
                  </a:lnTo>
                  <a:lnTo>
                    <a:pt x="7804" y="15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6" name="Freeform 1331"/>
            <p:cNvSpPr/>
            <p:nvPr/>
          </p:nvSpPr>
          <p:spPr>
            <a:xfrm>
              <a:off x="3678" y="2780"/>
              <a:ext cx="867" cy="1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8"/>
                </a:cxn>
                <a:cxn ang="0">
                  <a:pos x="867" y="18"/>
                </a:cxn>
                <a:cxn ang="0">
                  <a:pos x="4" y="0"/>
                </a:cxn>
              </a:cxnLst>
              <a:rect l="0" t="0" r="0" b="0"/>
              <a:pathLst>
                <a:path w="7804" h="158">
                  <a:moveTo>
                    <a:pt x="35" y="0"/>
                  </a:moveTo>
                  <a:lnTo>
                    <a:pt x="0" y="158"/>
                  </a:lnTo>
                  <a:lnTo>
                    <a:pt x="7804" y="158"/>
                  </a:lnTo>
                  <a:lnTo>
                    <a:pt x="35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7" name="Freeform 1332"/>
            <p:cNvSpPr/>
            <p:nvPr/>
          </p:nvSpPr>
          <p:spPr>
            <a:xfrm>
              <a:off x="3682" y="2780"/>
              <a:ext cx="863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3" y="0"/>
                </a:cxn>
                <a:cxn ang="0">
                  <a:pos x="863" y="18"/>
                </a:cxn>
                <a:cxn ang="0">
                  <a:pos x="0" y="0"/>
                </a:cxn>
              </a:cxnLst>
              <a:rect l="0" t="0" r="0" b="0"/>
              <a:pathLst>
                <a:path w="7769" h="158">
                  <a:moveTo>
                    <a:pt x="0" y="0"/>
                  </a:moveTo>
                  <a:lnTo>
                    <a:pt x="7766" y="0"/>
                  </a:lnTo>
                  <a:lnTo>
                    <a:pt x="7769" y="1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8" name="Freeform 1333"/>
            <p:cNvSpPr/>
            <p:nvPr/>
          </p:nvSpPr>
          <p:spPr>
            <a:xfrm>
              <a:off x="3682" y="2780"/>
              <a:ext cx="863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3" y="0"/>
                </a:cxn>
                <a:cxn ang="0">
                  <a:pos x="863" y="18"/>
                </a:cxn>
                <a:cxn ang="0">
                  <a:pos x="0" y="0"/>
                </a:cxn>
              </a:cxnLst>
              <a:rect l="0" t="0" r="0" b="0"/>
              <a:pathLst>
                <a:path w="7769" h="158">
                  <a:moveTo>
                    <a:pt x="0" y="0"/>
                  </a:moveTo>
                  <a:lnTo>
                    <a:pt x="7766" y="0"/>
                  </a:lnTo>
                  <a:lnTo>
                    <a:pt x="7769" y="15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9" name="Freeform 1334"/>
            <p:cNvSpPr/>
            <p:nvPr/>
          </p:nvSpPr>
          <p:spPr>
            <a:xfrm>
              <a:off x="3678" y="2798"/>
              <a:ext cx="8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867" y="2"/>
                </a:cxn>
                <a:cxn ang="0">
                  <a:pos x="0" y="0"/>
                </a:cxn>
              </a:cxnLst>
              <a:rect l="0" t="0" r="0" b="0"/>
              <a:pathLst>
                <a:path w="7808" h="25">
                  <a:moveTo>
                    <a:pt x="3" y="0"/>
                  </a:moveTo>
                  <a:lnTo>
                    <a:pt x="0" y="25"/>
                  </a:lnTo>
                  <a:lnTo>
                    <a:pt x="7808" y="2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0" name="Freeform 1335"/>
            <p:cNvSpPr/>
            <p:nvPr/>
          </p:nvSpPr>
          <p:spPr>
            <a:xfrm>
              <a:off x="3678" y="2798"/>
              <a:ext cx="8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867" y="2"/>
                </a:cxn>
                <a:cxn ang="0">
                  <a:pos x="0" y="0"/>
                </a:cxn>
              </a:cxnLst>
              <a:rect l="0" t="0" r="0" b="0"/>
              <a:pathLst>
                <a:path w="7808" h="25">
                  <a:moveTo>
                    <a:pt x="3" y="0"/>
                  </a:moveTo>
                  <a:lnTo>
                    <a:pt x="0" y="25"/>
                  </a:lnTo>
                  <a:lnTo>
                    <a:pt x="7808" y="25"/>
                  </a:lnTo>
                  <a:lnTo>
                    <a:pt x="3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1" name="Freeform 1336"/>
            <p:cNvSpPr/>
            <p:nvPr/>
          </p:nvSpPr>
          <p:spPr>
            <a:xfrm>
              <a:off x="3678" y="2798"/>
              <a:ext cx="8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0"/>
                </a:cxn>
                <a:cxn ang="0">
                  <a:pos x="867" y="2"/>
                </a:cxn>
                <a:cxn ang="0">
                  <a:pos x="0" y="0"/>
                </a:cxn>
              </a:cxnLst>
              <a:rect l="0" t="0" r="0" b="0"/>
              <a:pathLst>
                <a:path w="7805" h="25">
                  <a:moveTo>
                    <a:pt x="0" y="0"/>
                  </a:moveTo>
                  <a:lnTo>
                    <a:pt x="7804" y="0"/>
                  </a:lnTo>
                  <a:lnTo>
                    <a:pt x="780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2" name="Freeform 1337"/>
            <p:cNvSpPr/>
            <p:nvPr/>
          </p:nvSpPr>
          <p:spPr>
            <a:xfrm>
              <a:off x="3678" y="2798"/>
              <a:ext cx="8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0"/>
                </a:cxn>
                <a:cxn ang="0">
                  <a:pos x="867" y="2"/>
                </a:cxn>
                <a:cxn ang="0">
                  <a:pos x="0" y="0"/>
                </a:cxn>
              </a:cxnLst>
              <a:rect l="0" t="0" r="0" b="0"/>
              <a:pathLst>
                <a:path w="7805" h="25">
                  <a:moveTo>
                    <a:pt x="0" y="0"/>
                  </a:moveTo>
                  <a:lnTo>
                    <a:pt x="7804" y="0"/>
                  </a:lnTo>
                  <a:lnTo>
                    <a:pt x="7805" y="2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3" name="Freeform 1338"/>
            <p:cNvSpPr/>
            <p:nvPr/>
          </p:nvSpPr>
          <p:spPr>
            <a:xfrm>
              <a:off x="3676" y="2800"/>
              <a:ext cx="867" cy="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9"/>
                </a:cxn>
                <a:cxn ang="0">
                  <a:pos x="867" y="19"/>
                </a:cxn>
                <a:cxn ang="0">
                  <a:pos x="2" y="0"/>
                </a:cxn>
              </a:cxnLst>
              <a:rect l="0" t="0" r="0" b="0"/>
              <a:pathLst>
                <a:path w="7807" h="170">
                  <a:moveTo>
                    <a:pt x="18" y="0"/>
                  </a:moveTo>
                  <a:lnTo>
                    <a:pt x="0" y="170"/>
                  </a:lnTo>
                  <a:lnTo>
                    <a:pt x="7807" y="17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4" name="Freeform 1339"/>
            <p:cNvSpPr/>
            <p:nvPr/>
          </p:nvSpPr>
          <p:spPr>
            <a:xfrm>
              <a:off x="3676" y="2800"/>
              <a:ext cx="867" cy="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9"/>
                </a:cxn>
                <a:cxn ang="0">
                  <a:pos x="867" y="19"/>
                </a:cxn>
                <a:cxn ang="0">
                  <a:pos x="2" y="0"/>
                </a:cxn>
              </a:cxnLst>
              <a:rect l="0" t="0" r="0" b="0"/>
              <a:pathLst>
                <a:path w="7807" h="170">
                  <a:moveTo>
                    <a:pt x="18" y="0"/>
                  </a:moveTo>
                  <a:lnTo>
                    <a:pt x="0" y="170"/>
                  </a:lnTo>
                  <a:lnTo>
                    <a:pt x="7807" y="170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5" name="Freeform 1340"/>
            <p:cNvSpPr/>
            <p:nvPr/>
          </p:nvSpPr>
          <p:spPr>
            <a:xfrm>
              <a:off x="3678" y="2800"/>
              <a:ext cx="867" cy="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0"/>
                </a:cxn>
                <a:cxn ang="0">
                  <a:pos x="865" y="19"/>
                </a:cxn>
                <a:cxn ang="0">
                  <a:pos x="0" y="0"/>
                </a:cxn>
              </a:cxnLst>
              <a:rect l="0" t="0" r="0" b="0"/>
              <a:pathLst>
                <a:path w="7808" h="170">
                  <a:moveTo>
                    <a:pt x="0" y="0"/>
                  </a:moveTo>
                  <a:lnTo>
                    <a:pt x="7808" y="0"/>
                  </a:lnTo>
                  <a:lnTo>
                    <a:pt x="7789" y="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6" name="Freeform 1341"/>
            <p:cNvSpPr/>
            <p:nvPr/>
          </p:nvSpPr>
          <p:spPr>
            <a:xfrm>
              <a:off x="3678" y="2800"/>
              <a:ext cx="867" cy="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0"/>
                </a:cxn>
                <a:cxn ang="0">
                  <a:pos x="865" y="19"/>
                </a:cxn>
                <a:cxn ang="0">
                  <a:pos x="0" y="0"/>
                </a:cxn>
              </a:cxnLst>
              <a:rect l="0" t="0" r="0" b="0"/>
              <a:pathLst>
                <a:path w="7808" h="170">
                  <a:moveTo>
                    <a:pt x="0" y="0"/>
                  </a:moveTo>
                  <a:lnTo>
                    <a:pt x="7808" y="0"/>
                  </a:lnTo>
                  <a:lnTo>
                    <a:pt x="7789" y="17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7" name="Freeform 1342"/>
            <p:cNvSpPr/>
            <p:nvPr/>
          </p:nvSpPr>
          <p:spPr>
            <a:xfrm>
              <a:off x="3676" y="2819"/>
              <a:ext cx="8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867" y="2"/>
                </a:cxn>
                <a:cxn ang="0">
                  <a:pos x="0" y="0"/>
                </a:cxn>
              </a:cxnLst>
              <a:rect l="0" t="0" r="0" b="0"/>
              <a:pathLst>
                <a:path w="7806" h="14">
                  <a:moveTo>
                    <a:pt x="0" y="0"/>
                  </a:moveTo>
                  <a:lnTo>
                    <a:pt x="0" y="14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8" name="Freeform 1343"/>
            <p:cNvSpPr/>
            <p:nvPr/>
          </p:nvSpPr>
          <p:spPr>
            <a:xfrm>
              <a:off x="3676" y="2819"/>
              <a:ext cx="8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867" y="2"/>
                </a:cxn>
                <a:cxn ang="0">
                  <a:pos x="0" y="0"/>
                </a:cxn>
              </a:cxnLst>
              <a:rect l="0" t="0" r="0" b="0"/>
              <a:pathLst>
                <a:path w="7806" h="14">
                  <a:moveTo>
                    <a:pt x="0" y="0"/>
                  </a:moveTo>
                  <a:lnTo>
                    <a:pt x="0" y="14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9" name="Freeform 1344"/>
            <p:cNvSpPr/>
            <p:nvPr/>
          </p:nvSpPr>
          <p:spPr>
            <a:xfrm>
              <a:off x="3676" y="2819"/>
              <a:ext cx="8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0"/>
                </a:cxn>
                <a:cxn ang="0">
                  <a:pos x="867" y="2"/>
                </a:cxn>
                <a:cxn ang="0">
                  <a:pos x="0" y="0"/>
                </a:cxn>
              </a:cxnLst>
              <a:rect l="0" t="0" r="0" b="0"/>
              <a:pathLst>
                <a:path w="7807" h="14">
                  <a:moveTo>
                    <a:pt x="0" y="0"/>
                  </a:moveTo>
                  <a:lnTo>
                    <a:pt x="7807" y="0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0" name="Freeform 1345"/>
            <p:cNvSpPr/>
            <p:nvPr/>
          </p:nvSpPr>
          <p:spPr>
            <a:xfrm>
              <a:off x="3676" y="2819"/>
              <a:ext cx="8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0"/>
                </a:cxn>
                <a:cxn ang="0">
                  <a:pos x="867" y="2"/>
                </a:cxn>
                <a:cxn ang="0">
                  <a:pos x="0" y="0"/>
                </a:cxn>
              </a:cxnLst>
              <a:rect l="0" t="0" r="0" b="0"/>
              <a:pathLst>
                <a:path w="7807" h="14">
                  <a:moveTo>
                    <a:pt x="0" y="0"/>
                  </a:moveTo>
                  <a:lnTo>
                    <a:pt x="7807" y="0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1" name="Freeform 1346"/>
            <p:cNvSpPr/>
            <p:nvPr/>
          </p:nvSpPr>
          <p:spPr>
            <a:xfrm>
              <a:off x="3675" y="2821"/>
              <a:ext cx="863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863" y="20"/>
                </a:cxn>
                <a:cxn ang="0">
                  <a:pos x="0" y="0"/>
                </a:cxn>
              </a:cxnLst>
              <a:rect l="0" t="0" r="0" b="0"/>
              <a:pathLst>
                <a:path w="7763" h="181">
                  <a:moveTo>
                    <a:pt x="1" y="0"/>
                  </a:moveTo>
                  <a:lnTo>
                    <a:pt x="0" y="181"/>
                  </a:lnTo>
                  <a:lnTo>
                    <a:pt x="7763" y="18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2" name="Freeform 1347"/>
            <p:cNvSpPr/>
            <p:nvPr/>
          </p:nvSpPr>
          <p:spPr>
            <a:xfrm>
              <a:off x="3675" y="2821"/>
              <a:ext cx="863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863" y="20"/>
                </a:cxn>
                <a:cxn ang="0">
                  <a:pos x="0" y="0"/>
                </a:cxn>
              </a:cxnLst>
              <a:rect l="0" t="0" r="0" b="0"/>
              <a:pathLst>
                <a:path w="7763" h="181">
                  <a:moveTo>
                    <a:pt x="1" y="0"/>
                  </a:moveTo>
                  <a:lnTo>
                    <a:pt x="0" y="181"/>
                  </a:lnTo>
                  <a:lnTo>
                    <a:pt x="7763" y="181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3" name="Freeform 1348"/>
            <p:cNvSpPr/>
            <p:nvPr/>
          </p:nvSpPr>
          <p:spPr>
            <a:xfrm>
              <a:off x="3676" y="2821"/>
              <a:ext cx="867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0"/>
                </a:cxn>
                <a:cxn ang="0">
                  <a:pos x="862" y="20"/>
                </a:cxn>
                <a:cxn ang="0">
                  <a:pos x="0" y="0"/>
                </a:cxn>
              </a:cxnLst>
              <a:rect l="0" t="0" r="0" b="0"/>
              <a:pathLst>
                <a:path w="7806" h="181">
                  <a:moveTo>
                    <a:pt x="0" y="0"/>
                  </a:moveTo>
                  <a:lnTo>
                    <a:pt x="7806" y="0"/>
                  </a:lnTo>
                  <a:lnTo>
                    <a:pt x="7762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4" name="Freeform 1349"/>
            <p:cNvSpPr/>
            <p:nvPr/>
          </p:nvSpPr>
          <p:spPr>
            <a:xfrm>
              <a:off x="3676" y="2821"/>
              <a:ext cx="867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0"/>
                </a:cxn>
                <a:cxn ang="0">
                  <a:pos x="862" y="20"/>
                </a:cxn>
                <a:cxn ang="0">
                  <a:pos x="0" y="0"/>
                </a:cxn>
              </a:cxnLst>
              <a:rect l="0" t="0" r="0" b="0"/>
              <a:pathLst>
                <a:path w="7806" h="181">
                  <a:moveTo>
                    <a:pt x="0" y="0"/>
                  </a:moveTo>
                  <a:lnTo>
                    <a:pt x="7806" y="0"/>
                  </a:lnTo>
                  <a:lnTo>
                    <a:pt x="7762" y="18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5" name="Freeform 1350"/>
            <p:cNvSpPr/>
            <p:nvPr/>
          </p:nvSpPr>
          <p:spPr>
            <a:xfrm>
              <a:off x="3675" y="2841"/>
              <a:ext cx="86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863" y="1"/>
                </a:cxn>
                <a:cxn ang="0">
                  <a:pos x="0" y="0"/>
                </a:cxn>
              </a:cxnLst>
              <a:rect l="0" t="0" r="0" b="0"/>
              <a:pathLst>
                <a:path w="7765" h="1">
                  <a:moveTo>
                    <a:pt x="0" y="0"/>
                  </a:moveTo>
                  <a:lnTo>
                    <a:pt x="0" y="1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6" name="Freeform 1351"/>
            <p:cNvSpPr/>
            <p:nvPr/>
          </p:nvSpPr>
          <p:spPr>
            <a:xfrm>
              <a:off x="3675" y="2841"/>
              <a:ext cx="86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863" y="1"/>
                </a:cxn>
                <a:cxn ang="0">
                  <a:pos x="0" y="0"/>
                </a:cxn>
              </a:cxnLst>
              <a:rect l="0" t="0" r="0" b="0"/>
              <a:pathLst>
                <a:path w="7765" h="1">
                  <a:moveTo>
                    <a:pt x="0" y="0"/>
                  </a:moveTo>
                  <a:lnTo>
                    <a:pt x="0" y="1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7" name="Freeform 1352"/>
            <p:cNvSpPr/>
            <p:nvPr/>
          </p:nvSpPr>
          <p:spPr>
            <a:xfrm>
              <a:off x="3675" y="2841"/>
              <a:ext cx="86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3" y="0"/>
                </a:cxn>
                <a:cxn ang="0">
                  <a:pos x="863" y="1"/>
                </a:cxn>
                <a:cxn ang="0">
                  <a:pos x="0" y="0"/>
                </a:cxn>
              </a:cxnLst>
              <a:rect l="0" t="0" r="0" b="0"/>
              <a:pathLst>
                <a:path w="7765" h="1">
                  <a:moveTo>
                    <a:pt x="0" y="0"/>
                  </a:moveTo>
                  <a:lnTo>
                    <a:pt x="7763" y="0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8" name="Freeform 1353"/>
            <p:cNvSpPr/>
            <p:nvPr/>
          </p:nvSpPr>
          <p:spPr>
            <a:xfrm>
              <a:off x="3675" y="2841"/>
              <a:ext cx="86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3" y="0"/>
                </a:cxn>
                <a:cxn ang="0">
                  <a:pos x="863" y="1"/>
                </a:cxn>
                <a:cxn ang="0">
                  <a:pos x="0" y="0"/>
                </a:cxn>
              </a:cxnLst>
              <a:rect l="0" t="0" r="0" b="0"/>
              <a:pathLst>
                <a:path w="7765" h="1">
                  <a:moveTo>
                    <a:pt x="0" y="0"/>
                  </a:moveTo>
                  <a:lnTo>
                    <a:pt x="7763" y="0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9" name="Freeform 1354"/>
            <p:cNvSpPr/>
            <p:nvPr/>
          </p:nvSpPr>
          <p:spPr>
            <a:xfrm>
              <a:off x="3675" y="2841"/>
              <a:ext cx="877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9"/>
                </a:cxn>
                <a:cxn ang="0">
                  <a:pos x="877" y="9"/>
                </a:cxn>
                <a:cxn ang="0">
                  <a:pos x="0" y="0"/>
                </a:cxn>
              </a:cxnLst>
              <a:rect l="0" t="0" r="0" b="0"/>
              <a:pathLst>
                <a:path w="7890" h="84">
                  <a:moveTo>
                    <a:pt x="0" y="0"/>
                  </a:moveTo>
                  <a:lnTo>
                    <a:pt x="10" y="84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0" name="Freeform 1355"/>
            <p:cNvSpPr/>
            <p:nvPr/>
          </p:nvSpPr>
          <p:spPr>
            <a:xfrm>
              <a:off x="3675" y="2841"/>
              <a:ext cx="877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9"/>
                </a:cxn>
                <a:cxn ang="0">
                  <a:pos x="877" y="9"/>
                </a:cxn>
                <a:cxn ang="0">
                  <a:pos x="0" y="0"/>
                </a:cxn>
              </a:cxnLst>
              <a:rect l="0" t="0" r="0" b="0"/>
              <a:pathLst>
                <a:path w="7890" h="84">
                  <a:moveTo>
                    <a:pt x="0" y="0"/>
                  </a:moveTo>
                  <a:lnTo>
                    <a:pt x="10" y="84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1" name="Freeform 1356"/>
            <p:cNvSpPr/>
            <p:nvPr/>
          </p:nvSpPr>
          <p:spPr>
            <a:xfrm>
              <a:off x="3675" y="2841"/>
              <a:ext cx="877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3" y="0"/>
                </a:cxn>
                <a:cxn ang="0">
                  <a:pos x="877" y="9"/>
                </a:cxn>
                <a:cxn ang="0">
                  <a:pos x="0" y="0"/>
                </a:cxn>
              </a:cxnLst>
              <a:rect l="0" t="0" r="0" b="0"/>
              <a:pathLst>
                <a:path w="7890" h="84">
                  <a:moveTo>
                    <a:pt x="0" y="0"/>
                  </a:moveTo>
                  <a:lnTo>
                    <a:pt x="7765" y="0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2" name="Freeform 1357"/>
            <p:cNvSpPr/>
            <p:nvPr/>
          </p:nvSpPr>
          <p:spPr>
            <a:xfrm>
              <a:off x="3675" y="2841"/>
              <a:ext cx="877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3" y="0"/>
                </a:cxn>
                <a:cxn ang="0">
                  <a:pos x="877" y="9"/>
                </a:cxn>
                <a:cxn ang="0">
                  <a:pos x="0" y="0"/>
                </a:cxn>
              </a:cxnLst>
              <a:rect l="0" t="0" r="0" b="0"/>
              <a:pathLst>
                <a:path w="7890" h="84">
                  <a:moveTo>
                    <a:pt x="0" y="0"/>
                  </a:moveTo>
                  <a:lnTo>
                    <a:pt x="7765" y="0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3" name="Freeform 1358"/>
            <p:cNvSpPr/>
            <p:nvPr/>
          </p:nvSpPr>
          <p:spPr>
            <a:xfrm>
              <a:off x="3677" y="2850"/>
              <a:ext cx="888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2"/>
                </a:cxn>
                <a:cxn ang="0">
                  <a:pos x="888" y="12"/>
                </a:cxn>
                <a:cxn ang="0">
                  <a:pos x="0" y="0"/>
                </a:cxn>
              </a:cxnLst>
              <a:rect l="0" t="0" r="0" b="0"/>
              <a:pathLst>
                <a:path w="7993" h="100">
                  <a:moveTo>
                    <a:pt x="0" y="0"/>
                  </a:moveTo>
                  <a:lnTo>
                    <a:pt x="10" y="10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4" name="Freeform 1359"/>
            <p:cNvSpPr/>
            <p:nvPr/>
          </p:nvSpPr>
          <p:spPr>
            <a:xfrm>
              <a:off x="3677" y="2850"/>
              <a:ext cx="888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2"/>
                </a:cxn>
                <a:cxn ang="0">
                  <a:pos x="888" y="12"/>
                </a:cxn>
                <a:cxn ang="0">
                  <a:pos x="0" y="0"/>
                </a:cxn>
              </a:cxnLst>
              <a:rect l="0" t="0" r="0" b="0"/>
              <a:pathLst>
                <a:path w="7993" h="100">
                  <a:moveTo>
                    <a:pt x="0" y="0"/>
                  </a:moveTo>
                  <a:lnTo>
                    <a:pt x="10" y="10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5" name="Freeform 1360"/>
            <p:cNvSpPr/>
            <p:nvPr/>
          </p:nvSpPr>
          <p:spPr>
            <a:xfrm>
              <a:off x="3677" y="2850"/>
              <a:ext cx="888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75" y="0"/>
                </a:cxn>
                <a:cxn ang="0">
                  <a:pos x="888" y="12"/>
                </a:cxn>
                <a:cxn ang="0">
                  <a:pos x="0" y="0"/>
                </a:cxn>
              </a:cxnLst>
              <a:rect l="0" t="0" r="0" b="0"/>
              <a:pathLst>
                <a:path w="7993" h="100">
                  <a:moveTo>
                    <a:pt x="0" y="0"/>
                  </a:moveTo>
                  <a:lnTo>
                    <a:pt x="7880" y="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6" name="Freeform 1361"/>
            <p:cNvSpPr/>
            <p:nvPr/>
          </p:nvSpPr>
          <p:spPr>
            <a:xfrm>
              <a:off x="3677" y="2850"/>
              <a:ext cx="888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75" y="0"/>
                </a:cxn>
                <a:cxn ang="0">
                  <a:pos x="888" y="12"/>
                </a:cxn>
                <a:cxn ang="0">
                  <a:pos x="0" y="0"/>
                </a:cxn>
              </a:cxnLst>
              <a:rect l="0" t="0" r="0" b="0"/>
              <a:pathLst>
                <a:path w="7993" h="100">
                  <a:moveTo>
                    <a:pt x="0" y="0"/>
                  </a:moveTo>
                  <a:lnTo>
                    <a:pt x="7880" y="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7" name="Freeform 1362"/>
            <p:cNvSpPr/>
            <p:nvPr/>
          </p:nvSpPr>
          <p:spPr>
            <a:xfrm>
              <a:off x="3678" y="2862"/>
              <a:ext cx="8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888" y="1"/>
                </a:cxn>
                <a:cxn ang="0">
                  <a:pos x="0" y="0"/>
                </a:cxn>
              </a:cxnLst>
              <a:rect l="0" t="0" r="0" b="0"/>
              <a:pathLst>
                <a:path w="7991" h="10">
                  <a:moveTo>
                    <a:pt x="0" y="0"/>
                  </a:moveTo>
                  <a:lnTo>
                    <a:pt x="1" y="1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8" name="Freeform 1363"/>
            <p:cNvSpPr/>
            <p:nvPr/>
          </p:nvSpPr>
          <p:spPr>
            <a:xfrm>
              <a:off x="3678" y="2862"/>
              <a:ext cx="8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888" y="1"/>
                </a:cxn>
                <a:cxn ang="0">
                  <a:pos x="0" y="0"/>
                </a:cxn>
              </a:cxnLst>
              <a:rect l="0" t="0" r="0" b="0"/>
              <a:pathLst>
                <a:path w="7991" h="10">
                  <a:moveTo>
                    <a:pt x="0" y="0"/>
                  </a:moveTo>
                  <a:lnTo>
                    <a:pt x="1" y="1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9" name="Freeform 1364"/>
            <p:cNvSpPr/>
            <p:nvPr/>
          </p:nvSpPr>
          <p:spPr>
            <a:xfrm>
              <a:off x="3678" y="2862"/>
              <a:ext cx="8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7" y="0"/>
                </a:cxn>
                <a:cxn ang="0">
                  <a:pos x="888" y="1"/>
                </a:cxn>
                <a:cxn ang="0">
                  <a:pos x="0" y="0"/>
                </a:cxn>
              </a:cxnLst>
              <a:rect l="0" t="0" r="0" b="0"/>
              <a:pathLst>
                <a:path w="7991" h="10">
                  <a:moveTo>
                    <a:pt x="0" y="0"/>
                  </a:moveTo>
                  <a:lnTo>
                    <a:pt x="7983" y="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0" name="Freeform 1365"/>
            <p:cNvSpPr/>
            <p:nvPr/>
          </p:nvSpPr>
          <p:spPr>
            <a:xfrm>
              <a:off x="3678" y="2862"/>
              <a:ext cx="8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7" y="0"/>
                </a:cxn>
                <a:cxn ang="0">
                  <a:pos x="888" y="1"/>
                </a:cxn>
                <a:cxn ang="0">
                  <a:pos x="0" y="0"/>
                </a:cxn>
              </a:cxnLst>
              <a:rect l="0" t="0" r="0" b="0"/>
              <a:pathLst>
                <a:path w="7991" h="10">
                  <a:moveTo>
                    <a:pt x="0" y="0"/>
                  </a:moveTo>
                  <a:lnTo>
                    <a:pt x="7983" y="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1" name="Freeform 1366"/>
            <p:cNvSpPr/>
            <p:nvPr/>
          </p:nvSpPr>
          <p:spPr>
            <a:xfrm>
              <a:off x="3678" y="2863"/>
              <a:ext cx="898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1"/>
                </a:cxn>
                <a:cxn ang="0">
                  <a:pos x="898" y="11"/>
                </a:cxn>
                <a:cxn ang="0">
                  <a:pos x="0" y="0"/>
                </a:cxn>
              </a:cxnLst>
              <a:rect l="0" t="0" r="0" b="0"/>
              <a:pathLst>
                <a:path w="8080" h="104">
                  <a:moveTo>
                    <a:pt x="0" y="0"/>
                  </a:moveTo>
                  <a:lnTo>
                    <a:pt x="23" y="104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2" name="Freeform 1367"/>
            <p:cNvSpPr/>
            <p:nvPr/>
          </p:nvSpPr>
          <p:spPr>
            <a:xfrm>
              <a:off x="3678" y="2863"/>
              <a:ext cx="898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1"/>
                </a:cxn>
                <a:cxn ang="0">
                  <a:pos x="898" y="11"/>
                </a:cxn>
                <a:cxn ang="0">
                  <a:pos x="0" y="0"/>
                </a:cxn>
              </a:cxnLst>
              <a:rect l="0" t="0" r="0" b="0"/>
              <a:pathLst>
                <a:path w="8080" h="104">
                  <a:moveTo>
                    <a:pt x="0" y="0"/>
                  </a:moveTo>
                  <a:lnTo>
                    <a:pt x="23" y="104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3" name="Freeform 1368"/>
            <p:cNvSpPr/>
            <p:nvPr/>
          </p:nvSpPr>
          <p:spPr>
            <a:xfrm>
              <a:off x="3678" y="2863"/>
              <a:ext cx="898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8" y="0"/>
                </a:cxn>
                <a:cxn ang="0">
                  <a:pos x="898" y="11"/>
                </a:cxn>
                <a:cxn ang="0">
                  <a:pos x="0" y="0"/>
                </a:cxn>
              </a:cxnLst>
              <a:rect l="0" t="0" r="0" b="0"/>
              <a:pathLst>
                <a:path w="8080" h="104">
                  <a:moveTo>
                    <a:pt x="0" y="0"/>
                  </a:moveTo>
                  <a:lnTo>
                    <a:pt x="7990" y="0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4" name="Freeform 1369"/>
            <p:cNvSpPr/>
            <p:nvPr/>
          </p:nvSpPr>
          <p:spPr>
            <a:xfrm>
              <a:off x="3678" y="2863"/>
              <a:ext cx="898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8" y="0"/>
                </a:cxn>
                <a:cxn ang="0">
                  <a:pos x="898" y="11"/>
                </a:cxn>
                <a:cxn ang="0">
                  <a:pos x="0" y="0"/>
                </a:cxn>
              </a:cxnLst>
              <a:rect l="0" t="0" r="0" b="0"/>
              <a:pathLst>
                <a:path w="8080" h="104">
                  <a:moveTo>
                    <a:pt x="0" y="0"/>
                  </a:moveTo>
                  <a:lnTo>
                    <a:pt x="7990" y="0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5" name="Freeform 1370"/>
            <p:cNvSpPr/>
            <p:nvPr/>
          </p:nvSpPr>
          <p:spPr>
            <a:xfrm>
              <a:off x="3680" y="2874"/>
              <a:ext cx="902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0"/>
                </a:cxn>
                <a:cxn ang="0">
                  <a:pos x="902" y="10"/>
                </a:cxn>
                <a:cxn ang="0">
                  <a:pos x="0" y="0"/>
                </a:cxn>
              </a:cxnLst>
              <a:rect l="0" t="0" r="0" b="0"/>
              <a:pathLst>
                <a:path w="8115" h="88">
                  <a:moveTo>
                    <a:pt x="0" y="0"/>
                  </a:moveTo>
                  <a:lnTo>
                    <a:pt x="20" y="88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6" name="Freeform 1371"/>
            <p:cNvSpPr/>
            <p:nvPr/>
          </p:nvSpPr>
          <p:spPr>
            <a:xfrm>
              <a:off x="3680" y="2874"/>
              <a:ext cx="902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0"/>
                </a:cxn>
                <a:cxn ang="0">
                  <a:pos x="902" y="10"/>
                </a:cxn>
                <a:cxn ang="0">
                  <a:pos x="0" y="0"/>
                </a:cxn>
              </a:cxnLst>
              <a:rect l="0" t="0" r="0" b="0"/>
              <a:pathLst>
                <a:path w="8115" h="88">
                  <a:moveTo>
                    <a:pt x="0" y="0"/>
                  </a:moveTo>
                  <a:lnTo>
                    <a:pt x="20" y="88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7" name="Freeform 1372"/>
            <p:cNvSpPr/>
            <p:nvPr/>
          </p:nvSpPr>
          <p:spPr>
            <a:xfrm>
              <a:off x="3680" y="2874"/>
              <a:ext cx="902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6" y="0"/>
                </a:cxn>
                <a:cxn ang="0">
                  <a:pos x="902" y="10"/>
                </a:cxn>
                <a:cxn ang="0">
                  <a:pos x="0" y="0"/>
                </a:cxn>
              </a:cxnLst>
              <a:rect l="0" t="0" r="0" b="0"/>
              <a:pathLst>
                <a:path w="8115" h="88">
                  <a:moveTo>
                    <a:pt x="0" y="0"/>
                  </a:moveTo>
                  <a:lnTo>
                    <a:pt x="8057" y="0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8" name="Freeform 1373"/>
            <p:cNvSpPr/>
            <p:nvPr/>
          </p:nvSpPr>
          <p:spPr>
            <a:xfrm>
              <a:off x="3680" y="2874"/>
              <a:ext cx="902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6" y="0"/>
                </a:cxn>
                <a:cxn ang="0">
                  <a:pos x="902" y="10"/>
                </a:cxn>
                <a:cxn ang="0">
                  <a:pos x="0" y="0"/>
                </a:cxn>
              </a:cxnLst>
              <a:rect l="0" t="0" r="0" b="0"/>
              <a:pathLst>
                <a:path w="8115" h="88">
                  <a:moveTo>
                    <a:pt x="0" y="0"/>
                  </a:moveTo>
                  <a:lnTo>
                    <a:pt x="8057" y="0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9" name="Freeform 1374"/>
            <p:cNvSpPr/>
            <p:nvPr/>
          </p:nvSpPr>
          <p:spPr>
            <a:xfrm>
              <a:off x="3683" y="2884"/>
              <a:ext cx="90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4"/>
                </a:cxn>
                <a:cxn ang="0">
                  <a:pos x="902" y="4"/>
                </a:cxn>
                <a:cxn ang="0">
                  <a:pos x="0" y="0"/>
                </a:cxn>
              </a:cxnLst>
              <a:rect l="0" t="0" r="0" b="0"/>
              <a:pathLst>
                <a:path w="8119" h="37">
                  <a:moveTo>
                    <a:pt x="0" y="0"/>
                  </a:moveTo>
                  <a:lnTo>
                    <a:pt x="12" y="37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0" name="Freeform 1375"/>
            <p:cNvSpPr/>
            <p:nvPr/>
          </p:nvSpPr>
          <p:spPr>
            <a:xfrm>
              <a:off x="3683" y="2884"/>
              <a:ext cx="90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4"/>
                </a:cxn>
                <a:cxn ang="0">
                  <a:pos x="902" y="4"/>
                </a:cxn>
                <a:cxn ang="0">
                  <a:pos x="0" y="0"/>
                </a:cxn>
              </a:cxnLst>
              <a:rect l="0" t="0" r="0" b="0"/>
              <a:pathLst>
                <a:path w="8119" h="37">
                  <a:moveTo>
                    <a:pt x="0" y="0"/>
                  </a:moveTo>
                  <a:lnTo>
                    <a:pt x="12" y="37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1" name="Freeform 1376"/>
            <p:cNvSpPr/>
            <p:nvPr/>
          </p:nvSpPr>
          <p:spPr>
            <a:xfrm>
              <a:off x="3683" y="2884"/>
              <a:ext cx="90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9" y="0"/>
                </a:cxn>
                <a:cxn ang="0">
                  <a:pos x="902" y="4"/>
                </a:cxn>
                <a:cxn ang="0">
                  <a:pos x="0" y="0"/>
                </a:cxn>
              </a:cxnLst>
              <a:rect l="0" t="0" r="0" b="0"/>
              <a:pathLst>
                <a:path w="8119" h="37">
                  <a:moveTo>
                    <a:pt x="0" y="0"/>
                  </a:moveTo>
                  <a:lnTo>
                    <a:pt x="8095" y="0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2" name="Freeform 1377"/>
            <p:cNvSpPr/>
            <p:nvPr/>
          </p:nvSpPr>
          <p:spPr>
            <a:xfrm>
              <a:off x="3683" y="2884"/>
              <a:ext cx="90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9" y="0"/>
                </a:cxn>
                <a:cxn ang="0">
                  <a:pos x="902" y="4"/>
                </a:cxn>
                <a:cxn ang="0">
                  <a:pos x="0" y="0"/>
                </a:cxn>
              </a:cxnLst>
              <a:rect l="0" t="0" r="0" b="0"/>
              <a:pathLst>
                <a:path w="8119" h="37">
                  <a:moveTo>
                    <a:pt x="0" y="0"/>
                  </a:moveTo>
                  <a:lnTo>
                    <a:pt x="8095" y="0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3" name="Freeform 1378"/>
            <p:cNvSpPr/>
            <p:nvPr/>
          </p:nvSpPr>
          <p:spPr>
            <a:xfrm>
              <a:off x="3684" y="2888"/>
              <a:ext cx="908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5"/>
                </a:cxn>
                <a:cxn ang="0">
                  <a:pos x="908" y="15"/>
                </a:cxn>
                <a:cxn ang="0">
                  <a:pos x="0" y="0"/>
                </a:cxn>
              </a:cxnLst>
              <a:rect l="0" t="0" r="0" b="0"/>
              <a:pathLst>
                <a:path w="8172" h="135">
                  <a:moveTo>
                    <a:pt x="0" y="0"/>
                  </a:moveTo>
                  <a:lnTo>
                    <a:pt x="45" y="135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4" name="Freeform 1379"/>
            <p:cNvSpPr/>
            <p:nvPr/>
          </p:nvSpPr>
          <p:spPr>
            <a:xfrm>
              <a:off x="3684" y="2888"/>
              <a:ext cx="908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5"/>
                </a:cxn>
                <a:cxn ang="0">
                  <a:pos x="908" y="15"/>
                </a:cxn>
                <a:cxn ang="0">
                  <a:pos x="0" y="0"/>
                </a:cxn>
              </a:cxnLst>
              <a:rect l="0" t="0" r="0" b="0"/>
              <a:pathLst>
                <a:path w="8172" h="135">
                  <a:moveTo>
                    <a:pt x="0" y="0"/>
                  </a:moveTo>
                  <a:lnTo>
                    <a:pt x="45" y="135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5" name="Freeform 1380"/>
            <p:cNvSpPr/>
            <p:nvPr/>
          </p:nvSpPr>
          <p:spPr>
            <a:xfrm>
              <a:off x="3684" y="2888"/>
              <a:ext cx="908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1" y="0"/>
                </a:cxn>
                <a:cxn ang="0">
                  <a:pos x="908" y="15"/>
                </a:cxn>
                <a:cxn ang="0">
                  <a:pos x="0" y="0"/>
                </a:cxn>
              </a:cxnLst>
              <a:rect l="0" t="0" r="0" b="0"/>
              <a:pathLst>
                <a:path w="8172" h="135">
                  <a:moveTo>
                    <a:pt x="0" y="0"/>
                  </a:moveTo>
                  <a:lnTo>
                    <a:pt x="8107" y="0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6" name="Freeform 1381"/>
            <p:cNvSpPr/>
            <p:nvPr/>
          </p:nvSpPr>
          <p:spPr>
            <a:xfrm>
              <a:off x="3684" y="2888"/>
              <a:ext cx="908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1" y="0"/>
                </a:cxn>
                <a:cxn ang="0">
                  <a:pos x="908" y="15"/>
                </a:cxn>
                <a:cxn ang="0">
                  <a:pos x="0" y="0"/>
                </a:cxn>
              </a:cxnLst>
              <a:rect l="0" t="0" r="0" b="0"/>
              <a:pathLst>
                <a:path w="8172" h="135">
                  <a:moveTo>
                    <a:pt x="0" y="0"/>
                  </a:moveTo>
                  <a:lnTo>
                    <a:pt x="8107" y="0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7" name="Freeform 1382"/>
            <p:cNvSpPr/>
            <p:nvPr/>
          </p:nvSpPr>
          <p:spPr>
            <a:xfrm>
              <a:off x="3689" y="2903"/>
              <a:ext cx="90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903" y="2"/>
                </a:cxn>
                <a:cxn ang="0">
                  <a:pos x="0" y="0"/>
                </a:cxn>
              </a:cxnLst>
              <a:rect l="0" t="0" r="0" b="0"/>
              <a:pathLst>
                <a:path w="8132" h="14">
                  <a:moveTo>
                    <a:pt x="0" y="0"/>
                  </a:moveTo>
                  <a:lnTo>
                    <a:pt x="4" y="14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8" name="Freeform 1383"/>
            <p:cNvSpPr/>
            <p:nvPr/>
          </p:nvSpPr>
          <p:spPr>
            <a:xfrm>
              <a:off x="3689" y="2903"/>
              <a:ext cx="90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903" y="2"/>
                </a:cxn>
                <a:cxn ang="0">
                  <a:pos x="0" y="0"/>
                </a:cxn>
              </a:cxnLst>
              <a:rect l="0" t="0" r="0" b="0"/>
              <a:pathLst>
                <a:path w="8132" h="14">
                  <a:moveTo>
                    <a:pt x="0" y="0"/>
                  </a:moveTo>
                  <a:lnTo>
                    <a:pt x="4" y="14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9" name="Freeform 1384"/>
            <p:cNvSpPr/>
            <p:nvPr/>
          </p:nvSpPr>
          <p:spPr>
            <a:xfrm>
              <a:off x="3689" y="2903"/>
              <a:ext cx="90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2" y="0"/>
                </a:cxn>
                <a:cxn ang="0">
                  <a:pos x="903" y="2"/>
                </a:cxn>
                <a:cxn ang="0">
                  <a:pos x="0" y="0"/>
                </a:cxn>
              </a:cxnLst>
              <a:rect l="0" t="0" r="0" b="0"/>
              <a:pathLst>
                <a:path w="8132" h="14">
                  <a:moveTo>
                    <a:pt x="0" y="0"/>
                  </a:moveTo>
                  <a:lnTo>
                    <a:pt x="8127" y="0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0" name="Freeform 1385"/>
            <p:cNvSpPr/>
            <p:nvPr/>
          </p:nvSpPr>
          <p:spPr>
            <a:xfrm>
              <a:off x="3689" y="2903"/>
              <a:ext cx="90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2" y="0"/>
                </a:cxn>
                <a:cxn ang="0">
                  <a:pos x="903" y="2"/>
                </a:cxn>
                <a:cxn ang="0">
                  <a:pos x="0" y="0"/>
                </a:cxn>
              </a:cxnLst>
              <a:rect l="0" t="0" r="0" b="0"/>
              <a:pathLst>
                <a:path w="8132" h="14">
                  <a:moveTo>
                    <a:pt x="0" y="0"/>
                  </a:moveTo>
                  <a:lnTo>
                    <a:pt x="8127" y="0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1" name="Freeform 1386"/>
            <p:cNvSpPr/>
            <p:nvPr/>
          </p:nvSpPr>
          <p:spPr>
            <a:xfrm>
              <a:off x="3689" y="2905"/>
              <a:ext cx="908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4"/>
                </a:cxn>
                <a:cxn ang="0">
                  <a:pos x="908" y="14"/>
                </a:cxn>
                <a:cxn ang="0">
                  <a:pos x="0" y="0"/>
                </a:cxn>
              </a:cxnLst>
              <a:rect l="0" t="0" r="0" b="0"/>
              <a:pathLst>
                <a:path w="8170" h="128">
                  <a:moveTo>
                    <a:pt x="0" y="0"/>
                  </a:moveTo>
                  <a:lnTo>
                    <a:pt x="60" y="128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2" name="Freeform 1387"/>
            <p:cNvSpPr/>
            <p:nvPr/>
          </p:nvSpPr>
          <p:spPr>
            <a:xfrm>
              <a:off x="3689" y="2905"/>
              <a:ext cx="908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4"/>
                </a:cxn>
                <a:cxn ang="0">
                  <a:pos x="908" y="14"/>
                </a:cxn>
                <a:cxn ang="0">
                  <a:pos x="0" y="0"/>
                </a:cxn>
              </a:cxnLst>
              <a:rect l="0" t="0" r="0" b="0"/>
              <a:pathLst>
                <a:path w="8170" h="128">
                  <a:moveTo>
                    <a:pt x="0" y="0"/>
                  </a:moveTo>
                  <a:lnTo>
                    <a:pt x="60" y="128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3" name="Freeform 1388"/>
            <p:cNvSpPr/>
            <p:nvPr/>
          </p:nvSpPr>
          <p:spPr>
            <a:xfrm>
              <a:off x="3689" y="2905"/>
              <a:ext cx="908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3" y="0"/>
                </a:cxn>
                <a:cxn ang="0">
                  <a:pos x="908" y="14"/>
                </a:cxn>
                <a:cxn ang="0">
                  <a:pos x="0" y="0"/>
                </a:cxn>
              </a:cxnLst>
              <a:rect l="0" t="0" r="0" b="0"/>
              <a:pathLst>
                <a:path w="8170" h="128">
                  <a:moveTo>
                    <a:pt x="0" y="0"/>
                  </a:moveTo>
                  <a:lnTo>
                    <a:pt x="8128" y="0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4" name="Freeform 1389"/>
            <p:cNvSpPr/>
            <p:nvPr/>
          </p:nvSpPr>
          <p:spPr>
            <a:xfrm>
              <a:off x="3689" y="2905"/>
              <a:ext cx="908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3" y="0"/>
                </a:cxn>
                <a:cxn ang="0">
                  <a:pos x="908" y="14"/>
                </a:cxn>
                <a:cxn ang="0">
                  <a:pos x="0" y="0"/>
                </a:cxn>
              </a:cxnLst>
              <a:rect l="0" t="0" r="0" b="0"/>
              <a:pathLst>
                <a:path w="8170" h="128">
                  <a:moveTo>
                    <a:pt x="0" y="0"/>
                  </a:moveTo>
                  <a:lnTo>
                    <a:pt x="8128" y="0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5" name="Freeform 1390"/>
            <p:cNvSpPr/>
            <p:nvPr/>
          </p:nvSpPr>
          <p:spPr>
            <a:xfrm>
              <a:off x="3696" y="2919"/>
              <a:ext cx="902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5"/>
                </a:cxn>
                <a:cxn ang="0">
                  <a:pos x="902" y="5"/>
                </a:cxn>
                <a:cxn ang="0">
                  <a:pos x="0" y="0"/>
                </a:cxn>
              </a:cxnLst>
              <a:rect l="0" t="0" r="0" b="0"/>
              <a:pathLst>
                <a:path w="8119" h="50">
                  <a:moveTo>
                    <a:pt x="0" y="0"/>
                  </a:moveTo>
                  <a:lnTo>
                    <a:pt x="23" y="5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6" name="Freeform 1391"/>
            <p:cNvSpPr/>
            <p:nvPr/>
          </p:nvSpPr>
          <p:spPr>
            <a:xfrm>
              <a:off x="3696" y="2919"/>
              <a:ext cx="902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5"/>
                </a:cxn>
                <a:cxn ang="0">
                  <a:pos x="902" y="5"/>
                </a:cxn>
                <a:cxn ang="0">
                  <a:pos x="0" y="0"/>
                </a:cxn>
              </a:cxnLst>
              <a:rect l="0" t="0" r="0" b="0"/>
              <a:pathLst>
                <a:path w="8119" h="50">
                  <a:moveTo>
                    <a:pt x="0" y="0"/>
                  </a:moveTo>
                  <a:lnTo>
                    <a:pt x="23" y="5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7" name="Freeform 1392"/>
            <p:cNvSpPr/>
            <p:nvPr/>
          </p:nvSpPr>
          <p:spPr>
            <a:xfrm>
              <a:off x="3696" y="2919"/>
              <a:ext cx="902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1" y="0"/>
                </a:cxn>
                <a:cxn ang="0">
                  <a:pos x="902" y="5"/>
                </a:cxn>
                <a:cxn ang="0">
                  <a:pos x="0" y="0"/>
                </a:cxn>
              </a:cxnLst>
              <a:rect l="0" t="0" r="0" b="0"/>
              <a:pathLst>
                <a:path w="8119" h="50">
                  <a:moveTo>
                    <a:pt x="0" y="0"/>
                  </a:moveTo>
                  <a:lnTo>
                    <a:pt x="8110" y="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8" name="Freeform 1393"/>
            <p:cNvSpPr/>
            <p:nvPr/>
          </p:nvSpPr>
          <p:spPr>
            <a:xfrm>
              <a:off x="3696" y="2919"/>
              <a:ext cx="902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1" y="0"/>
                </a:cxn>
                <a:cxn ang="0">
                  <a:pos x="902" y="5"/>
                </a:cxn>
                <a:cxn ang="0">
                  <a:pos x="0" y="0"/>
                </a:cxn>
              </a:cxnLst>
              <a:rect l="0" t="0" r="0" b="0"/>
              <a:pathLst>
                <a:path w="8119" h="50">
                  <a:moveTo>
                    <a:pt x="0" y="0"/>
                  </a:moveTo>
                  <a:lnTo>
                    <a:pt x="8110" y="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9" name="Freeform 1394"/>
            <p:cNvSpPr/>
            <p:nvPr/>
          </p:nvSpPr>
          <p:spPr>
            <a:xfrm>
              <a:off x="3699" y="2924"/>
              <a:ext cx="901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1"/>
                </a:cxn>
                <a:cxn ang="0">
                  <a:pos x="901" y="11"/>
                </a:cxn>
                <a:cxn ang="0">
                  <a:pos x="0" y="0"/>
                </a:cxn>
              </a:cxnLst>
              <a:rect l="0" t="0" r="0" b="0"/>
              <a:pathLst>
                <a:path w="8114" h="97">
                  <a:moveTo>
                    <a:pt x="0" y="0"/>
                  </a:moveTo>
                  <a:lnTo>
                    <a:pt x="57" y="97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0" name="Freeform 1395"/>
            <p:cNvSpPr/>
            <p:nvPr/>
          </p:nvSpPr>
          <p:spPr>
            <a:xfrm>
              <a:off x="3699" y="2924"/>
              <a:ext cx="901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1"/>
                </a:cxn>
                <a:cxn ang="0">
                  <a:pos x="901" y="11"/>
                </a:cxn>
                <a:cxn ang="0">
                  <a:pos x="0" y="0"/>
                </a:cxn>
              </a:cxnLst>
              <a:rect l="0" t="0" r="0" b="0"/>
              <a:pathLst>
                <a:path w="8114" h="97">
                  <a:moveTo>
                    <a:pt x="0" y="0"/>
                  </a:moveTo>
                  <a:lnTo>
                    <a:pt x="57" y="97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1" name="Freeform 1396"/>
            <p:cNvSpPr/>
            <p:nvPr/>
          </p:nvSpPr>
          <p:spPr>
            <a:xfrm>
              <a:off x="3699" y="2924"/>
              <a:ext cx="901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9" y="0"/>
                </a:cxn>
                <a:cxn ang="0">
                  <a:pos x="901" y="11"/>
                </a:cxn>
                <a:cxn ang="0">
                  <a:pos x="0" y="0"/>
                </a:cxn>
              </a:cxnLst>
              <a:rect l="0" t="0" r="0" b="0"/>
              <a:pathLst>
                <a:path w="8114" h="97">
                  <a:moveTo>
                    <a:pt x="0" y="0"/>
                  </a:moveTo>
                  <a:lnTo>
                    <a:pt x="8096" y="0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2" name="Freeform 1397"/>
            <p:cNvSpPr/>
            <p:nvPr/>
          </p:nvSpPr>
          <p:spPr>
            <a:xfrm>
              <a:off x="3699" y="2924"/>
              <a:ext cx="901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9" y="0"/>
                </a:cxn>
                <a:cxn ang="0">
                  <a:pos x="901" y="11"/>
                </a:cxn>
                <a:cxn ang="0">
                  <a:pos x="0" y="0"/>
                </a:cxn>
              </a:cxnLst>
              <a:rect l="0" t="0" r="0" b="0"/>
              <a:pathLst>
                <a:path w="8114" h="97">
                  <a:moveTo>
                    <a:pt x="0" y="0"/>
                  </a:moveTo>
                  <a:lnTo>
                    <a:pt x="8096" y="0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3" name="Freeform 1398"/>
            <p:cNvSpPr/>
            <p:nvPr/>
          </p:nvSpPr>
          <p:spPr>
            <a:xfrm>
              <a:off x="3705" y="2935"/>
              <a:ext cx="89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8"/>
                </a:cxn>
                <a:cxn ang="0">
                  <a:pos x="896" y="8"/>
                </a:cxn>
                <a:cxn ang="0">
                  <a:pos x="0" y="0"/>
                </a:cxn>
              </a:cxnLst>
              <a:rect l="0" t="0" r="0" b="0"/>
              <a:pathLst>
                <a:path w="8061" h="73">
                  <a:moveTo>
                    <a:pt x="0" y="0"/>
                  </a:moveTo>
                  <a:lnTo>
                    <a:pt x="44" y="73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4" name="Freeform 1399"/>
            <p:cNvSpPr/>
            <p:nvPr/>
          </p:nvSpPr>
          <p:spPr>
            <a:xfrm>
              <a:off x="3705" y="2935"/>
              <a:ext cx="89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8"/>
                </a:cxn>
                <a:cxn ang="0">
                  <a:pos x="896" y="8"/>
                </a:cxn>
                <a:cxn ang="0">
                  <a:pos x="0" y="0"/>
                </a:cxn>
              </a:cxnLst>
              <a:rect l="0" t="0" r="0" b="0"/>
              <a:pathLst>
                <a:path w="8061" h="73">
                  <a:moveTo>
                    <a:pt x="0" y="0"/>
                  </a:moveTo>
                  <a:lnTo>
                    <a:pt x="44" y="73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5" name="Freeform 1400"/>
            <p:cNvSpPr/>
            <p:nvPr/>
          </p:nvSpPr>
          <p:spPr>
            <a:xfrm>
              <a:off x="3705" y="2935"/>
              <a:ext cx="89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6" y="0"/>
                </a:cxn>
                <a:cxn ang="0">
                  <a:pos x="896" y="8"/>
                </a:cxn>
                <a:cxn ang="0">
                  <a:pos x="0" y="0"/>
                </a:cxn>
              </a:cxnLst>
              <a:rect l="0" t="0" r="0" b="0"/>
              <a:pathLst>
                <a:path w="8061" h="73">
                  <a:moveTo>
                    <a:pt x="0" y="0"/>
                  </a:moveTo>
                  <a:lnTo>
                    <a:pt x="8057" y="0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6" name="Freeform 1401"/>
            <p:cNvSpPr/>
            <p:nvPr/>
          </p:nvSpPr>
          <p:spPr>
            <a:xfrm>
              <a:off x="3705" y="2935"/>
              <a:ext cx="89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6" y="0"/>
                </a:cxn>
                <a:cxn ang="0">
                  <a:pos x="896" y="8"/>
                </a:cxn>
                <a:cxn ang="0">
                  <a:pos x="0" y="0"/>
                </a:cxn>
              </a:cxnLst>
              <a:rect l="0" t="0" r="0" b="0"/>
              <a:pathLst>
                <a:path w="8061" h="73">
                  <a:moveTo>
                    <a:pt x="0" y="0"/>
                  </a:moveTo>
                  <a:lnTo>
                    <a:pt x="8057" y="0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7" name="Freeform 1402"/>
            <p:cNvSpPr/>
            <p:nvPr/>
          </p:nvSpPr>
          <p:spPr>
            <a:xfrm>
              <a:off x="3710" y="2943"/>
              <a:ext cx="891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9"/>
                </a:cxn>
                <a:cxn ang="0">
                  <a:pos x="891" y="9"/>
                </a:cxn>
                <a:cxn ang="0">
                  <a:pos x="0" y="0"/>
                </a:cxn>
              </a:cxnLst>
              <a:rect l="0" t="0" r="0" b="0"/>
              <a:pathLst>
                <a:path w="8020" h="75">
                  <a:moveTo>
                    <a:pt x="0" y="0"/>
                  </a:moveTo>
                  <a:lnTo>
                    <a:pt x="56" y="75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8" name="Freeform 1403"/>
            <p:cNvSpPr/>
            <p:nvPr/>
          </p:nvSpPr>
          <p:spPr>
            <a:xfrm>
              <a:off x="3710" y="2943"/>
              <a:ext cx="891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9"/>
                </a:cxn>
                <a:cxn ang="0">
                  <a:pos x="891" y="9"/>
                </a:cxn>
                <a:cxn ang="0">
                  <a:pos x="0" y="0"/>
                </a:cxn>
              </a:cxnLst>
              <a:rect l="0" t="0" r="0" b="0"/>
              <a:pathLst>
                <a:path w="8020" h="75">
                  <a:moveTo>
                    <a:pt x="0" y="0"/>
                  </a:moveTo>
                  <a:lnTo>
                    <a:pt x="56" y="75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9" name="Freeform 1404"/>
            <p:cNvSpPr/>
            <p:nvPr/>
          </p:nvSpPr>
          <p:spPr>
            <a:xfrm>
              <a:off x="3710" y="2943"/>
              <a:ext cx="891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1" y="0"/>
                </a:cxn>
                <a:cxn ang="0">
                  <a:pos x="891" y="9"/>
                </a:cxn>
                <a:cxn ang="0">
                  <a:pos x="0" y="0"/>
                </a:cxn>
              </a:cxnLst>
              <a:rect l="0" t="0" r="0" b="0"/>
              <a:pathLst>
                <a:path w="8020" h="75">
                  <a:moveTo>
                    <a:pt x="0" y="0"/>
                  </a:moveTo>
                  <a:lnTo>
                    <a:pt x="8017" y="0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0" name="Freeform 1405"/>
            <p:cNvSpPr/>
            <p:nvPr/>
          </p:nvSpPr>
          <p:spPr>
            <a:xfrm>
              <a:off x="3710" y="2943"/>
              <a:ext cx="891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1" y="0"/>
                </a:cxn>
                <a:cxn ang="0">
                  <a:pos x="891" y="9"/>
                </a:cxn>
                <a:cxn ang="0">
                  <a:pos x="0" y="0"/>
                </a:cxn>
              </a:cxnLst>
              <a:rect l="0" t="0" r="0" b="0"/>
              <a:pathLst>
                <a:path w="8020" h="75">
                  <a:moveTo>
                    <a:pt x="0" y="0"/>
                  </a:moveTo>
                  <a:lnTo>
                    <a:pt x="8017" y="0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1" name="Freeform 1406"/>
            <p:cNvSpPr/>
            <p:nvPr/>
          </p:nvSpPr>
          <p:spPr>
            <a:xfrm>
              <a:off x="3716" y="2952"/>
              <a:ext cx="884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9"/>
                </a:cxn>
                <a:cxn ang="0">
                  <a:pos x="884" y="9"/>
                </a:cxn>
                <a:cxn ang="0">
                  <a:pos x="0" y="0"/>
                </a:cxn>
              </a:cxnLst>
              <a:rect l="0" t="0" r="0" b="0"/>
              <a:pathLst>
                <a:path w="7956" h="83">
                  <a:moveTo>
                    <a:pt x="0" y="0"/>
                  </a:moveTo>
                  <a:lnTo>
                    <a:pt x="63" y="83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2" name="Freeform 1407"/>
            <p:cNvSpPr/>
            <p:nvPr/>
          </p:nvSpPr>
          <p:spPr>
            <a:xfrm>
              <a:off x="3716" y="2952"/>
              <a:ext cx="884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9"/>
                </a:cxn>
                <a:cxn ang="0">
                  <a:pos x="884" y="9"/>
                </a:cxn>
                <a:cxn ang="0">
                  <a:pos x="0" y="0"/>
                </a:cxn>
              </a:cxnLst>
              <a:rect l="0" t="0" r="0" b="0"/>
              <a:pathLst>
                <a:path w="7956" h="83">
                  <a:moveTo>
                    <a:pt x="0" y="0"/>
                  </a:moveTo>
                  <a:lnTo>
                    <a:pt x="63" y="83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3" name="Freeform 1408"/>
            <p:cNvSpPr/>
            <p:nvPr/>
          </p:nvSpPr>
          <p:spPr>
            <a:xfrm>
              <a:off x="3716" y="2952"/>
              <a:ext cx="88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5" y="0"/>
                </a:cxn>
                <a:cxn ang="0">
                  <a:pos x="884" y="9"/>
                </a:cxn>
                <a:cxn ang="0">
                  <a:pos x="0" y="0"/>
                </a:cxn>
              </a:cxnLst>
              <a:rect l="0" t="0" r="0" b="0"/>
              <a:pathLst>
                <a:path w="7964" h="83">
                  <a:moveTo>
                    <a:pt x="0" y="0"/>
                  </a:moveTo>
                  <a:lnTo>
                    <a:pt x="7964" y="0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4" name="Freeform 1409"/>
            <p:cNvSpPr/>
            <p:nvPr/>
          </p:nvSpPr>
          <p:spPr>
            <a:xfrm>
              <a:off x="3716" y="2952"/>
              <a:ext cx="88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5" y="0"/>
                </a:cxn>
                <a:cxn ang="0">
                  <a:pos x="884" y="9"/>
                </a:cxn>
                <a:cxn ang="0">
                  <a:pos x="0" y="0"/>
                </a:cxn>
              </a:cxnLst>
              <a:rect l="0" t="0" r="0" b="0"/>
              <a:pathLst>
                <a:path w="7964" h="83">
                  <a:moveTo>
                    <a:pt x="0" y="0"/>
                  </a:moveTo>
                  <a:lnTo>
                    <a:pt x="7964" y="0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5" name="Freeform 1410"/>
            <p:cNvSpPr/>
            <p:nvPr/>
          </p:nvSpPr>
          <p:spPr>
            <a:xfrm>
              <a:off x="3723" y="2961"/>
              <a:ext cx="876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7"/>
                </a:cxn>
                <a:cxn ang="0">
                  <a:pos x="876" y="7"/>
                </a:cxn>
                <a:cxn ang="0">
                  <a:pos x="0" y="0"/>
                </a:cxn>
              </a:cxnLst>
              <a:rect l="0" t="0" r="0" b="0"/>
              <a:pathLst>
                <a:path w="7888" h="66">
                  <a:moveTo>
                    <a:pt x="0" y="0"/>
                  </a:moveTo>
                  <a:lnTo>
                    <a:pt x="61" y="66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6" name="Freeform 1411"/>
            <p:cNvSpPr/>
            <p:nvPr/>
          </p:nvSpPr>
          <p:spPr>
            <a:xfrm>
              <a:off x="3723" y="2961"/>
              <a:ext cx="876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7"/>
                </a:cxn>
                <a:cxn ang="0">
                  <a:pos x="876" y="7"/>
                </a:cxn>
                <a:cxn ang="0">
                  <a:pos x="0" y="0"/>
                </a:cxn>
              </a:cxnLst>
              <a:rect l="0" t="0" r="0" b="0"/>
              <a:pathLst>
                <a:path w="7888" h="66">
                  <a:moveTo>
                    <a:pt x="0" y="0"/>
                  </a:moveTo>
                  <a:lnTo>
                    <a:pt x="61" y="66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7" name="Freeform 1412"/>
            <p:cNvSpPr/>
            <p:nvPr/>
          </p:nvSpPr>
          <p:spPr>
            <a:xfrm>
              <a:off x="3723" y="2961"/>
              <a:ext cx="877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77" y="0"/>
                </a:cxn>
                <a:cxn ang="0">
                  <a:pos x="876" y="7"/>
                </a:cxn>
                <a:cxn ang="0">
                  <a:pos x="0" y="0"/>
                </a:cxn>
              </a:cxnLst>
              <a:rect l="0" t="0" r="0" b="0"/>
              <a:pathLst>
                <a:path w="7893" h="66">
                  <a:moveTo>
                    <a:pt x="0" y="0"/>
                  </a:moveTo>
                  <a:lnTo>
                    <a:pt x="7893" y="0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8" name="Freeform 1413"/>
            <p:cNvSpPr/>
            <p:nvPr/>
          </p:nvSpPr>
          <p:spPr>
            <a:xfrm>
              <a:off x="3723" y="2961"/>
              <a:ext cx="877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77" y="0"/>
                </a:cxn>
                <a:cxn ang="0">
                  <a:pos x="876" y="7"/>
                </a:cxn>
                <a:cxn ang="0">
                  <a:pos x="0" y="0"/>
                </a:cxn>
              </a:cxnLst>
              <a:rect l="0" t="0" r="0" b="0"/>
              <a:pathLst>
                <a:path w="7893" h="66">
                  <a:moveTo>
                    <a:pt x="0" y="0"/>
                  </a:moveTo>
                  <a:lnTo>
                    <a:pt x="7893" y="0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9" name="Freeform 1414"/>
            <p:cNvSpPr/>
            <p:nvPr/>
          </p:nvSpPr>
          <p:spPr>
            <a:xfrm>
              <a:off x="3730" y="2968"/>
              <a:ext cx="867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9"/>
                </a:cxn>
                <a:cxn ang="0">
                  <a:pos x="867" y="9"/>
                </a:cxn>
                <a:cxn ang="0">
                  <a:pos x="0" y="0"/>
                </a:cxn>
              </a:cxnLst>
              <a:rect l="0" t="0" r="0" b="0"/>
              <a:pathLst>
                <a:path w="7809" h="79">
                  <a:moveTo>
                    <a:pt x="0" y="0"/>
                  </a:moveTo>
                  <a:lnTo>
                    <a:pt x="73" y="79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0" name="Freeform 1415"/>
            <p:cNvSpPr/>
            <p:nvPr/>
          </p:nvSpPr>
          <p:spPr>
            <a:xfrm>
              <a:off x="3730" y="2968"/>
              <a:ext cx="867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9"/>
                </a:cxn>
                <a:cxn ang="0">
                  <a:pos x="867" y="9"/>
                </a:cxn>
                <a:cxn ang="0">
                  <a:pos x="0" y="0"/>
                </a:cxn>
              </a:cxnLst>
              <a:rect l="0" t="0" r="0" b="0"/>
              <a:pathLst>
                <a:path w="7809" h="79">
                  <a:moveTo>
                    <a:pt x="0" y="0"/>
                  </a:moveTo>
                  <a:lnTo>
                    <a:pt x="73" y="79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1" name="Freeform 1416"/>
            <p:cNvSpPr/>
            <p:nvPr/>
          </p:nvSpPr>
          <p:spPr>
            <a:xfrm>
              <a:off x="3730" y="2968"/>
              <a:ext cx="869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9" y="0"/>
                </a:cxn>
                <a:cxn ang="0">
                  <a:pos x="867" y="9"/>
                </a:cxn>
                <a:cxn ang="0">
                  <a:pos x="0" y="0"/>
                </a:cxn>
              </a:cxnLst>
              <a:rect l="0" t="0" r="0" b="0"/>
              <a:pathLst>
                <a:path w="7827" h="79">
                  <a:moveTo>
                    <a:pt x="0" y="0"/>
                  </a:moveTo>
                  <a:lnTo>
                    <a:pt x="7827" y="0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2" name="Freeform 1417"/>
            <p:cNvSpPr/>
            <p:nvPr/>
          </p:nvSpPr>
          <p:spPr>
            <a:xfrm>
              <a:off x="3730" y="2968"/>
              <a:ext cx="869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9" y="0"/>
                </a:cxn>
                <a:cxn ang="0">
                  <a:pos x="867" y="9"/>
                </a:cxn>
                <a:cxn ang="0">
                  <a:pos x="0" y="0"/>
                </a:cxn>
              </a:cxnLst>
              <a:rect l="0" t="0" r="0" b="0"/>
              <a:pathLst>
                <a:path w="7827" h="79">
                  <a:moveTo>
                    <a:pt x="0" y="0"/>
                  </a:moveTo>
                  <a:lnTo>
                    <a:pt x="7827" y="0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3" name="Freeform 1418"/>
            <p:cNvSpPr/>
            <p:nvPr/>
          </p:nvSpPr>
          <p:spPr>
            <a:xfrm>
              <a:off x="3738" y="2977"/>
              <a:ext cx="858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7"/>
                </a:cxn>
                <a:cxn ang="0">
                  <a:pos x="858" y="7"/>
                </a:cxn>
                <a:cxn ang="0">
                  <a:pos x="0" y="0"/>
                </a:cxn>
              </a:cxnLst>
              <a:rect l="0" t="0" r="0" b="0"/>
              <a:pathLst>
                <a:path w="7721" h="66">
                  <a:moveTo>
                    <a:pt x="0" y="0"/>
                  </a:moveTo>
                  <a:lnTo>
                    <a:pt x="77" y="66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4" name="Freeform 1419"/>
            <p:cNvSpPr/>
            <p:nvPr/>
          </p:nvSpPr>
          <p:spPr>
            <a:xfrm>
              <a:off x="3738" y="2977"/>
              <a:ext cx="858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7"/>
                </a:cxn>
                <a:cxn ang="0">
                  <a:pos x="858" y="7"/>
                </a:cxn>
                <a:cxn ang="0">
                  <a:pos x="0" y="0"/>
                </a:cxn>
              </a:cxnLst>
              <a:rect l="0" t="0" r="0" b="0"/>
              <a:pathLst>
                <a:path w="7721" h="66">
                  <a:moveTo>
                    <a:pt x="0" y="0"/>
                  </a:moveTo>
                  <a:lnTo>
                    <a:pt x="77" y="66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5" name="Freeform 1420"/>
            <p:cNvSpPr/>
            <p:nvPr/>
          </p:nvSpPr>
          <p:spPr>
            <a:xfrm>
              <a:off x="3738" y="2977"/>
              <a:ext cx="859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9" y="0"/>
                </a:cxn>
                <a:cxn ang="0">
                  <a:pos x="857" y="7"/>
                </a:cxn>
                <a:cxn ang="0">
                  <a:pos x="0" y="0"/>
                </a:cxn>
              </a:cxnLst>
              <a:rect l="0" t="0" r="0" b="0"/>
              <a:pathLst>
                <a:path w="7736" h="66">
                  <a:moveTo>
                    <a:pt x="0" y="0"/>
                  </a:moveTo>
                  <a:lnTo>
                    <a:pt x="7736" y="0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6" name="Freeform 1421"/>
            <p:cNvSpPr/>
            <p:nvPr/>
          </p:nvSpPr>
          <p:spPr>
            <a:xfrm>
              <a:off x="3738" y="2977"/>
              <a:ext cx="859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9" y="0"/>
                </a:cxn>
                <a:cxn ang="0">
                  <a:pos x="857" y="7"/>
                </a:cxn>
                <a:cxn ang="0">
                  <a:pos x="0" y="0"/>
                </a:cxn>
              </a:cxnLst>
              <a:rect l="0" t="0" r="0" b="0"/>
              <a:pathLst>
                <a:path w="7736" h="66">
                  <a:moveTo>
                    <a:pt x="0" y="0"/>
                  </a:moveTo>
                  <a:lnTo>
                    <a:pt x="7736" y="0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7" name="Freeform 1422"/>
            <p:cNvSpPr/>
            <p:nvPr/>
          </p:nvSpPr>
          <p:spPr>
            <a:xfrm>
              <a:off x="3746" y="2984"/>
              <a:ext cx="847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8"/>
                </a:cxn>
                <a:cxn ang="0">
                  <a:pos x="847" y="8"/>
                </a:cxn>
                <a:cxn ang="0">
                  <a:pos x="0" y="0"/>
                </a:cxn>
              </a:cxnLst>
              <a:rect l="0" t="0" r="0" b="0"/>
              <a:pathLst>
                <a:path w="7619" h="65">
                  <a:moveTo>
                    <a:pt x="0" y="0"/>
                  </a:moveTo>
                  <a:lnTo>
                    <a:pt x="74" y="65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8" name="Freeform 1423"/>
            <p:cNvSpPr/>
            <p:nvPr/>
          </p:nvSpPr>
          <p:spPr>
            <a:xfrm>
              <a:off x="3746" y="2984"/>
              <a:ext cx="847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8"/>
                </a:cxn>
                <a:cxn ang="0">
                  <a:pos x="847" y="8"/>
                </a:cxn>
                <a:cxn ang="0">
                  <a:pos x="0" y="0"/>
                </a:cxn>
              </a:cxnLst>
              <a:rect l="0" t="0" r="0" b="0"/>
              <a:pathLst>
                <a:path w="7619" h="65">
                  <a:moveTo>
                    <a:pt x="0" y="0"/>
                  </a:moveTo>
                  <a:lnTo>
                    <a:pt x="74" y="65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9" name="Freeform 1424"/>
            <p:cNvSpPr/>
            <p:nvPr/>
          </p:nvSpPr>
          <p:spPr>
            <a:xfrm>
              <a:off x="3746" y="2984"/>
              <a:ext cx="850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0" y="0"/>
                </a:cxn>
                <a:cxn ang="0">
                  <a:pos x="847" y="8"/>
                </a:cxn>
                <a:cxn ang="0">
                  <a:pos x="0" y="0"/>
                </a:cxn>
              </a:cxnLst>
              <a:rect l="0" t="0" r="0" b="0"/>
              <a:pathLst>
                <a:path w="7644" h="65">
                  <a:moveTo>
                    <a:pt x="0" y="0"/>
                  </a:moveTo>
                  <a:lnTo>
                    <a:pt x="7644" y="0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0" name="Freeform 1425"/>
            <p:cNvSpPr/>
            <p:nvPr/>
          </p:nvSpPr>
          <p:spPr>
            <a:xfrm>
              <a:off x="3746" y="2984"/>
              <a:ext cx="850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0" y="0"/>
                </a:cxn>
                <a:cxn ang="0">
                  <a:pos x="847" y="8"/>
                </a:cxn>
                <a:cxn ang="0">
                  <a:pos x="0" y="0"/>
                </a:cxn>
              </a:cxnLst>
              <a:rect l="0" t="0" r="0" b="0"/>
              <a:pathLst>
                <a:path w="7644" h="65">
                  <a:moveTo>
                    <a:pt x="0" y="0"/>
                  </a:moveTo>
                  <a:lnTo>
                    <a:pt x="7644" y="0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1" name="Freeform 1426"/>
            <p:cNvSpPr/>
            <p:nvPr/>
          </p:nvSpPr>
          <p:spPr>
            <a:xfrm>
              <a:off x="3755" y="2992"/>
              <a:ext cx="835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8"/>
                </a:cxn>
                <a:cxn ang="0">
                  <a:pos x="835" y="8"/>
                </a:cxn>
                <a:cxn ang="0">
                  <a:pos x="0" y="0"/>
                </a:cxn>
              </a:cxnLst>
              <a:rect l="0" t="0" r="0" b="0"/>
              <a:pathLst>
                <a:path w="7517" h="75">
                  <a:moveTo>
                    <a:pt x="0" y="0"/>
                  </a:moveTo>
                  <a:lnTo>
                    <a:pt x="107" y="75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2" name="Freeform 1427"/>
            <p:cNvSpPr/>
            <p:nvPr/>
          </p:nvSpPr>
          <p:spPr>
            <a:xfrm>
              <a:off x="3755" y="2992"/>
              <a:ext cx="835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8"/>
                </a:cxn>
                <a:cxn ang="0">
                  <a:pos x="835" y="8"/>
                </a:cxn>
                <a:cxn ang="0">
                  <a:pos x="0" y="0"/>
                </a:cxn>
              </a:cxnLst>
              <a:rect l="0" t="0" r="0" b="0"/>
              <a:pathLst>
                <a:path w="7517" h="75">
                  <a:moveTo>
                    <a:pt x="0" y="0"/>
                  </a:moveTo>
                  <a:lnTo>
                    <a:pt x="107" y="75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3" name="Freeform 1428"/>
            <p:cNvSpPr/>
            <p:nvPr/>
          </p:nvSpPr>
          <p:spPr>
            <a:xfrm>
              <a:off x="3755" y="2992"/>
              <a:ext cx="838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8" y="0"/>
                </a:cxn>
                <a:cxn ang="0">
                  <a:pos x="835" y="8"/>
                </a:cxn>
                <a:cxn ang="0">
                  <a:pos x="0" y="0"/>
                </a:cxn>
              </a:cxnLst>
              <a:rect l="0" t="0" r="0" b="0"/>
              <a:pathLst>
                <a:path w="7545" h="75">
                  <a:moveTo>
                    <a:pt x="0" y="0"/>
                  </a:moveTo>
                  <a:lnTo>
                    <a:pt x="7545" y="0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4" name="Freeform 1429"/>
            <p:cNvSpPr/>
            <p:nvPr/>
          </p:nvSpPr>
          <p:spPr>
            <a:xfrm>
              <a:off x="3755" y="2992"/>
              <a:ext cx="838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8" y="0"/>
                </a:cxn>
                <a:cxn ang="0">
                  <a:pos x="835" y="8"/>
                </a:cxn>
                <a:cxn ang="0">
                  <a:pos x="0" y="0"/>
                </a:cxn>
              </a:cxnLst>
              <a:rect l="0" t="0" r="0" b="0"/>
              <a:pathLst>
                <a:path w="7545" h="75">
                  <a:moveTo>
                    <a:pt x="0" y="0"/>
                  </a:moveTo>
                  <a:lnTo>
                    <a:pt x="7545" y="0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5" name="Freeform 1430"/>
            <p:cNvSpPr/>
            <p:nvPr/>
          </p:nvSpPr>
          <p:spPr>
            <a:xfrm>
              <a:off x="3767" y="3000"/>
              <a:ext cx="82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"/>
                </a:cxn>
                <a:cxn ang="0">
                  <a:pos x="821" y="4"/>
                </a:cxn>
                <a:cxn ang="0">
                  <a:pos x="0" y="0"/>
                </a:cxn>
              </a:cxnLst>
              <a:rect l="0" t="0" r="0" b="0"/>
              <a:pathLst>
                <a:path w="7389" h="39">
                  <a:moveTo>
                    <a:pt x="0" y="0"/>
                  </a:moveTo>
                  <a:lnTo>
                    <a:pt x="56" y="39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6" name="Freeform 1431"/>
            <p:cNvSpPr/>
            <p:nvPr/>
          </p:nvSpPr>
          <p:spPr>
            <a:xfrm>
              <a:off x="3767" y="3000"/>
              <a:ext cx="82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"/>
                </a:cxn>
                <a:cxn ang="0">
                  <a:pos x="821" y="4"/>
                </a:cxn>
                <a:cxn ang="0">
                  <a:pos x="0" y="0"/>
                </a:cxn>
              </a:cxnLst>
              <a:rect l="0" t="0" r="0" b="0"/>
              <a:pathLst>
                <a:path w="7389" h="39">
                  <a:moveTo>
                    <a:pt x="0" y="0"/>
                  </a:moveTo>
                  <a:lnTo>
                    <a:pt x="56" y="39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7" name="Freeform 1432"/>
            <p:cNvSpPr/>
            <p:nvPr/>
          </p:nvSpPr>
          <p:spPr>
            <a:xfrm>
              <a:off x="3767" y="3000"/>
              <a:ext cx="82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23" y="0"/>
                </a:cxn>
                <a:cxn ang="0">
                  <a:pos x="821" y="4"/>
                </a:cxn>
                <a:cxn ang="0">
                  <a:pos x="0" y="0"/>
                </a:cxn>
              </a:cxnLst>
              <a:rect l="0" t="0" r="0" b="0"/>
              <a:pathLst>
                <a:path w="7410" h="39">
                  <a:moveTo>
                    <a:pt x="0" y="0"/>
                  </a:moveTo>
                  <a:lnTo>
                    <a:pt x="7410" y="0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8" name="Freeform 1433"/>
            <p:cNvSpPr/>
            <p:nvPr/>
          </p:nvSpPr>
          <p:spPr>
            <a:xfrm>
              <a:off x="3767" y="3000"/>
              <a:ext cx="82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23" y="0"/>
                </a:cxn>
                <a:cxn ang="0">
                  <a:pos x="821" y="4"/>
                </a:cxn>
                <a:cxn ang="0">
                  <a:pos x="0" y="0"/>
                </a:cxn>
              </a:cxnLst>
              <a:rect l="0" t="0" r="0" b="0"/>
              <a:pathLst>
                <a:path w="7410" h="39">
                  <a:moveTo>
                    <a:pt x="0" y="0"/>
                  </a:moveTo>
                  <a:lnTo>
                    <a:pt x="7410" y="0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9" name="Freeform 1434"/>
            <p:cNvSpPr/>
            <p:nvPr/>
          </p:nvSpPr>
          <p:spPr>
            <a:xfrm>
              <a:off x="3773" y="3004"/>
              <a:ext cx="809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11"/>
                </a:cxn>
                <a:cxn ang="0">
                  <a:pos x="809" y="11"/>
                </a:cxn>
                <a:cxn ang="0">
                  <a:pos x="0" y="0"/>
                </a:cxn>
              </a:cxnLst>
              <a:rect l="0" t="0" r="0" b="0"/>
              <a:pathLst>
                <a:path w="7284" h="94">
                  <a:moveTo>
                    <a:pt x="0" y="0"/>
                  </a:moveTo>
                  <a:lnTo>
                    <a:pt x="167" y="94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0" name="Freeform 1435"/>
            <p:cNvSpPr/>
            <p:nvPr/>
          </p:nvSpPr>
          <p:spPr>
            <a:xfrm>
              <a:off x="3773" y="3004"/>
              <a:ext cx="809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11"/>
                </a:cxn>
                <a:cxn ang="0">
                  <a:pos x="809" y="11"/>
                </a:cxn>
                <a:cxn ang="0">
                  <a:pos x="0" y="0"/>
                </a:cxn>
              </a:cxnLst>
              <a:rect l="0" t="0" r="0" b="0"/>
              <a:pathLst>
                <a:path w="7284" h="94">
                  <a:moveTo>
                    <a:pt x="0" y="0"/>
                  </a:moveTo>
                  <a:lnTo>
                    <a:pt x="167" y="94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1" name="Freeform 1436"/>
            <p:cNvSpPr/>
            <p:nvPr/>
          </p:nvSpPr>
          <p:spPr>
            <a:xfrm>
              <a:off x="3773" y="3004"/>
              <a:ext cx="815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5" y="0"/>
                </a:cxn>
                <a:cxn ang="0">
                  <a:pos x="810" y="11"/>
                </a:cxn>
                <a:cxn ang="0">
                  <a:pos x="0" y="0"/>
                </a:cxn>
              </a:cxnLst>
              <a:rect l="0" t="0" r="0" b="0"/>
              <a:pathLst>
                <a:path w="7333" h="94">
                  <a:moveTo>
                    <a:pt x="0" y="0"/>
                  </a:moveTo>
                  <a:lnTo>
                    <a:pt x="7333" y="0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2" name="Freeform 1437"/>
            <p:cNvSpPr/>
            <p:nvPr/>
          </p:nvSpPr>
          <p:spPr>
            <a:xfrm>
              <a:off x="3773" y="3004"/>
              <a:ext cx="815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5" y="0"/>
                </a:cxn>
                <a:cxn ang="0">
                  <a:pos x="810" y="11"/>
                </a:cxn>
                <a:cxn ang="0">
                  <a:pos x="0" y="0"/>
                </a:cxn>
              </a:cxnLst>
              <a:rect l="0" t="0" r="0" b="0"/>
              <a:pathLst>
                <a:path w="7333" h="94">
                  <a:moveTo>
                    <a:pt x="0" y="0"/>
                  </a:moveTo>
                  <a:lnTo>
                    <a:pt x="7333" y="0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3" name="Freeform 1438"/>
            <p:cNvSpPr/>
            <p:nvPr/>
          </p:nvSpPr>
          <p:spPr>
            <a:xfrm>
              <a:off x="3791" y="3015"/>
              <a:ext cx="7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791" y="1"/>
                </a:cxn>
                <a:cxn ang="0">
                  <a:pos x="0" y="0"/>
                </a:cxn>
              </a:cxnLst>
              <a:rect l="0" t="0" r="0" b="0"/>
              <a:pathLst>
                <a:path w="7113" h="4">
                  <a:moveTo>
                    <a:pt x="0" y="0"/>
                  </a:moveTo>
                  <a:lnTo>
                    <a:pt x="8" y="4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4" name="Freeform 1439"/>
            <p:cNvSpPr/>
            <p:nvPr/>
          </p:nvSpPr>
          <p:spPr>
            <a:xfrm>
              <a:off x="3791" y="3015"/>
              <a:ext cx="7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791" y="1"/>
                </a:cxn>
                <a:cxn ang="0">
                  <a:pos x="0" y="0"/>
                </a:cxn>
              </a:cxnLst>
              <a:rect l="0" t="0" r="0" b="0"/>
              <a:pathLst>
                <a:path w="7113" h="4">
                  <a:moveTo>
                    <a:pt x="0" y="0"/>
                  </a:moveTo>
                  <a:lnTo>
                    <a:pt x="8" y="4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5" name="Freeform 1440"/>
            <p:cNvSpPr/>
            <p:nvPr/>
          </p:nvSpPr>
          <p:spPr>
            <a:xfrm>
              <a:off x="3791" y="3015"/>
              <a:ext cx="7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91" y="0"/>
                </a:cxn>
                <a:cxn ang="0">
                  <a:pos x="791" y="1"/>
                </a:cxn>
                <a:cxn ang="0">
                  <a:pos x="0" y="0"/>
                </a:cxn>
              </a:cxnLst>
              <a:rect l="0" t="0" r="0" b="0"/>
              <a:pathLst>
                <a:path w="7117" h="4">
                  <a:moveTo>
                    <a:pt x="0" y="0"/>
                  </a:moveTo>
                  <a:lnTo>
                    <a:pt x="7117" y="0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6" name="Freeform 1441"/>
            <p:cNvSpPr/>
            <p:nvPr/>
          </p:nvSpPr>
          <p:spPr>
            <a:xfrm>
              <a:off x="3791" y="3015"/>
              <a:ext cx="7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91" y="0"/>
                </a:cxn>
                <a:cxn ang="0">
                  <a:pos x="791" y="1"/>
                </a:cxn>
                <a:cxn ang="0">
                  <a:pos x="0" y="0"/>
                </a:cxn>
              </a:cxnLst>
              <a:rect l="0" t="0" r="0" b="0"/>
              <a:pathLst>
                <a:path w="7117" h="4">
                  <a:moveTo>
                    <a:pt x="0" y="0"/>
                  </a:moveTo>
                  <a:lnTo>
                    <a:pt x="7117" y="0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7" name="Freeform 1442"/>
            <p:cNvSpPr/>
            <p:nvPr/>
          </p:nvSpPr>
          <p:spPr>
            <a:xfrm>
              <a:off x="3792" y="3015"/>
              <a:ext cx="783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" y="9"/>
                </a:cxn>
                <a:cxn ang="0">
                  <a:pos x="783" y="9"/>
                </a:cxn>
                <a:cxn ang="0">
                  <a:pos x="0" y="0"/>
                </a:cxn>
              </a:cxnLst>
              <a:rect l="0" t="0" r="0" b="0"/>
              <a:pathLst>
                <a:path w="7049" h="78">
                  <a:moveTo>
                    <a:pt x="0" y="0"/>
                  </a:moveTo>
                  <a:lnTo>
                    <a:pt x="185" y="78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8" name="Freeform 1443"/>
            <p:cNvSpPr/>
            <p:nvPr/>
          </p:nvSpPr>
          <p:spPr>
            <a:xfrm>
              <a:off x="3792" y="3015"/>
              <a:ext cx="783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" y="9"/>
                </a:cxn>
                <a:cxn ang="0">
                  <a:pos x="783" y="9"/>
                </a:cxn>
                <a:cxn ang="0">
                  <a:pos x="0" y="0"/>
                </a:cxn>
              </a:cxnLst>
              <a:rect l="0" t="0" r="0" b="0"/>
              <a:pathLst>
                <a:path w="7049" h="78">
                  <a:moveTo>
                    <a:pt x="0" y="0"/>
                  </a:moveTo>
                  <a:lnTo>
                    <a:pt x="185" y="78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9" name="Freeform 1444"/>
            <p:cNvSpPr/>
            <p:nvPr/>
          </p:nvSpPr>
          <p:spPr>
            <a:xfrm>
              <a:off x="3792" y="3015"/>
              <a:ext cx="790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90" y="0"/>
                </a:cxn>
                <a:cxn ang="0">
                  <a:pos x="784" y="9"/>
                </a:cxn>
                <a:cxn ang="0">
                  <a:pos x="0" y="0"/>
                </a:cxn>
              </a:cxnLst>
              <a:rect l="0" t="0" r="0" b="0"/>
              <a:pathLst>
                <a:path w="7105" h="78">
                  <a:moveTo>
                    <a:pt x="0" y="0"/>
                  </a:moveTo>
                  <a:lnTo>
                    <a:pt x="7105" y="0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0" name="Freeform 1445"/>
            <p:cNvSpPr/>
            <p:nvPr/>
          </p:nvSpPr>
          <p:spPr>
            <a:xfrm>
              <a:off x="3792" y="3015"/>
              <a:ext cx="790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90" y="0"/>
                </a:cxn>
                <a:cxn ang="0">
                  <a:pos x="784" y="9"/>
                </a:cxn>
                <a:cxn ang="0">
                  <a:pos x="0" y="0"/>
                </a:cxn>
              </a:cxnLst>
              <a:rect l="0" t="0" r="0" b="0"/>
              <a:pathLst>
                <a:path w="7105" h="78">
                  <a:moveTo>
                    <a:pt x="0" y="0"/>
                  </a:moveTo>
                  <a:lnTo>
                    <a:pt x="7105" y="0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1" name="Freeform 1446"/>
            <p:cNvSpPr/>
            <p:nvPr/>
          </p:nvSpPr>
          <p:spPr>
            <a:xfrm>
              <a:off x="3813" y="3024"/>
              <a:ext cx="760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4"/>
                </a:cxn>
                <a:cxn ang="0">
                  <a:pos x="760" y="4"/>
                </a:cxn>
                <a:cxn ang="0">
                  <a:pos x="0" y="0"/>
                </a:cxn>
              </a:cxnLst>
              <a:rect l="0" t="0" r="0" b="0"/>
              <a:pathLst>
                <a:path w="6840" h="35">
                  <a:moveTo>
                    <a:pt x="0" y="0"/>
                  </a:moveTo>
                  <a:lnTo>
                    <a:pt x="110" y="35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2" name="Freeform 1447"/>
            <p:cNvSpPr/>
            <p:nvPr/>
          </p:nvSpPr>
          <p:spPr>
            <a:xfrm>
              <a:off x="3813" y="3024"/>
              <a:ext cx="760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4"/>
                </a:cxn>
                <a:cxn ang="0">
                  <a:pos x="760" y="4"/>
                </a:cxn>
                <a:cxn ang="0">
                  <a:pos x="0" y="0"/>
                </a:cxn>
              </a:cxnLst>
              <a:rect l="0" t="0" r="0" b="0"/>
              <a:pathLst>
                <a:path w="6840" h="35">
                  <a:moveTo>
                    <a:pt x="0" y="0"/>
                  </a:moveTo>
                  <a:lnTo>
                    <a:pt x="110" y="35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3" name="Freeform 1448"/>
            <p:cNvSpPr/>
            <p:nvPr/>
          </p:nvSpPr>
          <p:spPr>
            <a:xfrm>
              <a:off x="3813" y="3024"/>
              <a:ext cx="76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2" y="0"/>
                </a:cxn>
                <a:cxn ang="0">
                  <a:pos x="759" y="4"/>
                </a:cxn>
                <a:cxn ang="0">
                  <a:pos x="0" y="0"/>
                </a:cxn>
              </a:cxnLst>
              <a:rect l="0" t="0" r="0" b="0"/>
              <a:pathLst>
                <a:path w="6864" h="35">
                  <a:moveTo>
                    <a:pt x="0" y="0"/>
                  </a:moveTo>
                  <a:lnTo>
                    <a:pt x="6864" y="0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4" name="Freeform 1449"/>
            <p:cNvSpPr/>
            <p:nvPr/>
          </p:nvSpPr>
          <p:spPr>
            <a:xfrm>
              <a:off x="3813" y="3024"/>
              <a:ext cx="762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2" y="0"/>
                </a:cxn>
                <a:cxn ang="0">
                  <a:pos x="759" y="4"/>
                </a:cxn>
                <a:cxn ang="0">
                  <a:pos x="0" y="0"/>
                </a:cxn>
              </a:cxnLst>
              <a:rect l="0" t="0" r="0" b="0"/>
              <a:pathLst>
                <a:path w="6864" h="35">
                  <a:moveTo>
                    <a:pt x="0" y="0"/>
                  </a:moveTo>
                  <a:lnTo>
                    <a:pt x="6864" y="0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5" name="Freeform 1450"/>
            <p:cNvSpPr/>
            <p:nvPr/>
          </p:nvSpPr>
          <p:spPr>
            <a:xfrm>
              <a:off x="3825" y="3028"/>
              <a:ext cx="42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428" y="1"/>
                </a:cxn>
                <a:cxn ang="0">
                  <a:pos x="0" y="0"/>
                </a:cxn>
              </a:cxnLst>
              <a:rect l="0" t="0" r="0" b="0"/>
              <a:pathLst>
                <a:path w="3849" h="4">
                  <a:moveTo>
                    <a:pt x="0" y="0"/>
                  </a:moveTo>
                  <a:lnTo>
                    <a:pt x="13" y="4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6" name="Freeform 1451"/>
            <p:cNvSpPr/>
            <p:nvPr/>
          </p:nvSpPr>
          <p:spPr>
            <a:xfrm>
              <a:off x="3825" y="3028"/>
              <a:ext cx="42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428" y="1"/>
                </a:cxn>
                <a:cxn ang="0">
                  <a:pos x="0" y="0"/>
                </a:cxn>
              </a:cxnLst>
              <a:rect l="0" t="0" r="0" b="0"/>
              <a:pathLst>
                <a:path w="3849" h="4">
                  <a:moveTo>
                    <a:pt x="0" y="0"/>
                  </a:moveTo>
                  <a:lnTo>
                    <a:pt x="13" y="4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7" name="Freeform 1452"/>
            <p:cNvSpPr/>
            <p:nvPr/>
          </p:nvSpPr>
          <p:spPr>
            <a:xfrm>
              <a:off x="3825" y="3028"/>
              <a:ext cx="42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8" y="0"/>
                </a:cxn>
                <a:cxn ang="0">
                  <a:pos x="427" y="1"/>
                </a:cxn>
                <a:cxn ang="0">
                  <a:pos x="0" y="0"/>
                </a:cxn>
              </a:cxnLst>
              <a:rect l="0" t="0" r="0" b="0"/>
              <a:pathLst>
                <a:path w="3854" h="4">
                  <a:moveTo>
                    <a:pt x="0" y="0"/>
                  </a:moveTo>
                  <a:lnTo>
                    <a:pt x="3854" y="0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8" name="Freeform 1453"/>
            <p:cNvSpPr/>
            <p:nvPr/>
          </p:nvSpPr>
          <p:spPr>
            <a:xfrm>
              <a:off x="3825" y="3028"/>
              <a:ext cx="42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8" y="0"/>
                </a:cxn>
                <a:cxn ang="0">
                  <a:pos x="427" y="1"/>
                </a:cxn>
                <a:cxn ang="0">
                  <a:pos x="0" y="0"/>
                </a:cxn>
              </a:cxnLst>
              <a:rect l="0" t="0" r="0" b="0"/>
              <a:pathLst>
                <a:path w="3854" h="4">
                  <a:moveTo>
                    <a:pt x="0" y="0"/>
                  </a:moveTo>
                  <a:lnTo>
                    <a:pt x="3854" y="0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9" name="Freeform 1454"/>
            <p:cNvSpPr/>
            <p:nvPr/>
          </p:nvSpPr>
          <p:spPr>
            <a:xfrm>
              <a:off x="4253" y="3028"/>
              <a:ext cx="31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19" y="1"/>
                </a:cxn>
                <a:cxn ang="0">
                  <a:pos x="0" y="0"/>
                </a:cxn>
              </a:cxnLst>
              <a:rect l="0" t="0" r="0" b="0"/>
              <a:pathLst>
                <a:path w="2872" h="4">
                  <a:moveTo>
                    <a:pt x="0" y="0"/>
                  </a:moveTo>
                  <a:lnTo>
                    <a:pt x="6" y="4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0" name="Freeform 1455"/>
            <p:cNvSpPr/>
            <p:nvPr/>
          </p:nvSpPr>
          <p:spPr>
            <a:xfrm>
              <a:off x="4253" y="3028"/>
              <a:ext cx="31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19" y="1"/>
                </a:cxn>
                <a:cxn ang="0">
                  <a:pos x="0" y="0"/>
                </a:cxn>
              </a:cxnLst>
              <a:rect l="0" t="0" r="0" b="0"/>
              <a:pathLst>
                <a:path w="2872" h="4">
                  <a:moveTo>
                    <a:pt x="0" y="0"/>
                  </a:moveTo>
                  <a:lnTo>
                    <a:pt x="6" y="4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1" name="Freeform 1456"/>
            <p:cNvSpPr/>
            <p:nvPr/>
          </p:nvSpPr>
          <p:spPr>
            <a:xfrm>
              <a:off x="4253" y="3028"/>
              <a:ext cx="32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0" y="0"/>
                </a:cxn>
                <a:cxn ang="0">
                  <a:pos x="320" y="1"/>
                </a:cxn>
                <a:cxn ang="0">
                  <a:pos x="0" y="0"/>
                </a:cxn>
              </a:cxnLst>
              <a:rect l="0" t="0" r="0" b="0"/>
              <a:pathLst>
                <a:path w="2876" h="4">
                  <a:moveTo>
                    <a:pt x="0" y="0"/>
                  </a:moveTo>
                  <a:lnTo>
                    <a:pt x="2876" y="0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2" name="Freeform 1457"/>
            <p:cNvSpPr/>
            <p:nvPr/>
          </p:nvSpPr>
          <p:spPr>
            <a:xfrm>
              <a:off x="4253" y="3028"/>
              <a:ext cx="32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0" y="0"/>
                </a:cxn>
                <a:cxn ang="0">
                  <a:pos x="320" y="1"/>
                </a:cxn>
                <a:cxn ang="0">
                  <a:pos x="0" y="0"/>
                </a:cxn>
              </a:cxnLst>
              <a:rect l="0" t="0" r="0" b="0"/>
              <a:pathLst>
                <a:path w="2876" h="4">
                  <a:moveTo>
                    <a:pt x="0" y="0"/>
                  </a:moveTo>
                  <a:lnTo>
                    <a:pt x="2876" y="0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3" name="Freeform 1458"/>
            <p:cNvSpPr/>
            <p:nvPr/>
          </p:nvSpPr>
          <p:spPr>
            <a:xfrm>
              <a:off x="3826" y="3028"/>
              <a:ext cx="42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424" y="2"/>
                </a:cxn>
                <a:cxn ang="0">
                  <a:pos x="0" y="0"/>
                </a:cxn>
              </a:cxnLst>
              <a:rect l="0" t="0" r="0" b="0"/>
              <a:pathLst>
                <a:path w="3811" h="21">
                  <a:moveTo>
                    <a:pt x="0" y="0"/>
                  </a:moveTo>
                  <a:lnTo>
                    <a:pt x="69" y="21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4" name="Freeform 1459"/>
            <p:cNvSpPr/>
            <p:nvPr/>
          </p:nvSpPr>
          <p:spPr>
            <a:xfrm>
              <a:off x="3826" y="3028"/>
              <a:ext cx="42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424" y="2"/>
                </a:cxn>
                <a:cxn ang="0">
                  <a:pos x="0" y="0"/>
                </a:cxn>
              </a:cxnLst>
              <a:rect l="0" t="0" r="0" b="0"/>
              <a:pathLst>
                <a:path w="3811" h="21">
                  <a:moveTo>
                    <a:pt x="0" y="0"/>
                  </a:moveTo>
                  <a:lnTo>
                    <a:pt x="69" y="21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5" name="Freeform 1460"/>
            <p:cNvSpPr/>
            <p:nvPr/>
          </p:nvSpPr>
          <p:spPr>
            <a:xfrm>
              <a:off x="3826" y="3028"/>
              <a:ext cx="42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7" y="0"/>
                </a:cxn>
                <a:cxn ang="0">
                  <a:pos x="424" y="2"/>
                </a:cxn>
                <a:cxn ang="0">
                  <a:pos x="0" y="0"/>
                </a:cxn>
              </a:cxnLst>
              <a:rect l="0" t="0" r="0" b="0"/>
              <a:pathLst>
                <a:path w="3836" h="21">
                  <a:moveTo>
                    <a:pt x="0" y="0"/>
                  </a:moveTo>
                  <a:lnTo>
                    <a:pt x="3836" y="0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6" name="Freeform 1461"/>
            <p:cNvSpPr/>
            <p:nvPr/>
          </p:nvSpPr>
          <p:spPr>
            <a:xfrm>
              <a:off x="3826" y="3028"/>
              <a:ext cx="42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7" y="0"/>
                </a:cxn>
                <a:cxn ang="0">
                  <a:pos x="424" y="2"/>
                </a:cxn>
                <a:cxn ang="0">
                  <a:pos x="0" y="0"/>
                </a:cxn>
              </a:cxnLst>
              <a:rect l="0" t="0" r="0" b="0"/>
              <a:pathLst>
                <a:path w="3836" h="21">
                  <a:moveTo>
                    <a:pt x="0" y="0"/>
                  </a:moveTo>
                  <a:lnTo>
                    <a:pt x="3836" y="0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7" name="Freeform 1462"/>
            <p:cNvSpPr/>
            <p:nvPr/>
          </p:nvSpPr>
          <p:spPr>
            <a:xfrm>
              <a:off x="4254" y="3028"/>
              <a:ext cx="31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316" y="2"/>
                </a:cxn>
                <a:cxn ang="0">
                  <a:pos x="0" y="0"/>
                </a:cxn>
              </a:cxnLst>
              <a:rect l="0" t="0" r="0" b="0"/>
              <a:pathLst>
                <a:path w="2846" h="21">
                  <a:moveTo>
                    <a:pt x="0" y="0"/>
                  </a:moveTo>
                  <a:lnTo>
                    <a:pt x="30" y="21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8" name="Freeform 1463"/>
            <p:cNvSpPr/>
            <p:nvPr/>
          </p:nvSpPr>
          <p:spPr>
            <a:xfrm>
              <a:off x="4254" y="3028"/>
              <a:ext cx="31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316" y="2"/>
                </a:cxn>
                <a:cxn ang="0">
                  <a:pos x="0" y="0"/>
                </a:cxn>
              </a:cxnLst>
              <a:rect l="0" t="0" r="0" b="0"/>
              <a:pathLst>
                <a:path w="2846" h="21">
                  <a:moveTo>
                    <a:pt x="0" y="0"/>
                  </a:moveTo>
                  <a:lnTo>
                    <a:pt x="30" y="21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9" name="Freeform 1464"/>
            <p:cNvSpPr/>
            <p:nvPr/>
          </p:nvSpPr>
          <p:spPr>
            <a:xfrm>
              <a:off x="4254" y="3028"/>
              <a:ext cx="31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8" y="0"/>
                </a:cxn>
                <a:cxn ang="0">
                  <a:pos x="316" y="2"/>
                </a:cxn>
                <a:cxn ang="0">
                  <a:pos x="0" y="0"/>
                </a:cxn>
              </a:cxnLst>
              <a:rect l="0" t="0" r="0" b="0"/>
              <a:pathLst>
                <a:path w="2866" h="21">
                  <a:moveTo>
                    <a:pt x="0" y="0"/>
                  </a:moveTo>
                  <a:lnTo>
                    <a:pt x="2866" y="0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0" name="Freeform 1465"/>
            <p:cNvSpPr/>
            <p:nvPr/>
          </p:nvSpPr>
          <p:spPr>
            <a:xfrm>
              <a:off x="4254" y="3028"/>
              <a:ext cx="31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8" y="0"/>
                </a:cxn>
                <a:cxn ang="0">
                  <a:pos x="316" y="2"/>
                </a:cxn>
                <a:cxn ang="0">
                  <a:pos x="0" y="0"/>
                </a:cxn>
              </a:cxnLst>
              <a:rect l="0" t="0" r="0" b="0"/>
              <a:pathLst>
                <a:path w="2866" h="21">
                  <a:moveTo>
                    <a:pt x="0" y="0"/>
                  </a:moveTo>
                  <a:lnTo>
                    <a:pt x="2866" y="0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1" name="Freeform 1466"/>
            <p:cNvSpPr/>
            <p:nvPr/>
          </p:nvSpPr>
          <p:spPr>
            <a:xfrm>
              <a:off x="3834" y="3030"/>
              <a:ext cx="411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5"/>
                </a:cxn>
                <a:cxn ang="0">
                  <a:pos x="411" y="5"/>
                </a:cxn>
                <a:cxn ang="0">
                  <a:pos x="0" y="0"/>
                </a:cxn>
              </a:cxnLst>
              <a:rect l="0" t="0" r="0" b="0"/>
              <a:pathLst>
                <a:path w="3698" h="40">
                  <a:moveTo>
                    <a:pt x="0" y="0"/>
                  </a:moveTo>
                  <a:lnTo>
                    <a:pt x="197" y="4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2" name="Freeform 1467"/>
            <p:cNvSpPr/>
            <p:nvPr/>
          </p:nvSpPr>
          <p:spPr>
            <a:xfrm>
              <a:off x="3834" y="3030"/>
              <a:ext cx="411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5"/>
                </a:cxn>
                <a:cxn ang="0">
                  <a:pos x="411" y="5"/>
                </a:cxn>
                <a:cxn ang="0">
                  <a:pos x="0" y="0"/>
                </a:cxn>
              </a:cxnLst>
              <a:rect l="0" t="0" r="0" b="0"/>
              <a:pathLst>
                <a:path w="3698" h="40">
                  <a:moveTo>
                    <a:pt x="0" y="0"/>
                  </a:moveTo>
                  <a:lnTo>
                    <a:pt x="197" y="4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3" name="Freeform 1468"/>
            <p:cNvSpPr/>
            <p:nvPr/>
          </p:nvSpPr>
          <p:spPr>
            <a:xfrm>
              <a:off x="3834" y="3030"/>
              <a:ext cx="416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411" y="5"/>
                </a:cxn>
                <a:cxn ang="0">
                  <a:pos x="0" y="0"/>
                </a:cxn>
              </a:cxnLst>
              <a:rect l="0" t="0" r="0" b="0"/>
              <a:pathLst>
                <a:path w="3742" h="40">
                  <a:moveTo>
                    <a:pt x="0" y="0"/>
                  </a:moveTo>
                  <a:lnTo>
                    <a:pt x="3742" y="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4" name="Freeform 1469"/>
            <p:cNvSpPr/>
            <p:nvPr/>
          </p:nvSpPr>
          <p:spPr>
            <a:xfrm>
              <a:off x="3834" y="3030"/>
              <a:ext cx="416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6" y="0"/>
                </a:cxn>
                <a:cxn ang="0">
                  <a:pos x="411" y="5"/>
                </a:cxn>
                <a:cxn ang="0">
                  <a:pos x="0" y="0"/>
                </a:cxn>
              </a:cxnLst>
              <a:rect l="0" t="0" r="0" b="0"/>
              <a:pathLst>
                <a:path w="3742" h="40">
                  <a:moveTo>
                    <a:pt x="0" y="0"/>
                  </a:moveTo>
                  <a:lnTo>
                    <a:pt x="3742" y="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5" name="Freeform 1470"/>
            <p:cNvSpPr/>
            <p:nvPr/>
          </p:nvSpPr>
          <p:spPr>
            <a:xfrm>
              <a:off x="4257" y="3030"/>
              <a:ext cx="309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5"/>
                </a:cxn>
                <a:cxn ang="0">
                  <a:pos x="309" y="5"/>
                </a:cxn>
                <a:cxn ang="0">
                  <a:pos x="0" y="0"/>
                </a:cxn>
              </a:cxnLst>
              <a:rect l="0" t="0" r="0" b="0"/>
              <a:pathLst>
                <a:path w="2779" h="40">
                  <a:moveTo>
                    <a:pt x="0" y="0"/>
                  </a:moveTo>
                  <a:lnTo>
                    <a:pt x="60" y="4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6" name="Freeform 1471"/>
            <p:cNvSpPr/>
            <p:nvPr/>
          </p:nvSpPr>
          <p:spPr>
            <a:xfrm>
              <a:off x="4257" y="3030"/>
              <a:ext cx="309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5"/>
                </a:cxn>
                <a:cxn ang="0">
                  <a:pos x="309" y="5"/>
                </a:cxn>
                <a:cxn ang="0">
                  <a:pos x="0" y="0"/>
                </a:cxn>
              </a:cxnLst>
              <a:rect l="0" t="0" r="0" b="0"/>
              <a:pathLst>
                <a:path w="2779" h="40">
                  <a:moveTo>
                    <a:pt x="0" y="0"/>
                  </a:moveTo>
                  <a:lnTo>
                    <a:pt x="60" y="4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7" name="Freeform 1472"/>
            <p:cNvSpPr/>
            <p:nvPr/>
          </p:nvSpPr>
          <p:spPr>
            <a:xfrm>
              <a:off x="4257" y="3030"/>
              <a:ext cx="313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3" y="0"/>
                </a:cxn>
                <a:cxn ang="0">
                  <a:pos x="309" y="5"/>
                </a:cxn>
                <a:cxn ang="0">
                  <a:pos x="0" y="0"/>
                </a:cxn>
              </a:cxnLst>
              <a:rect l="0" t="0" r="0" b="0"/>
              <a:pathLst>
                <a:path w="2816" h="40">
                  <a:moveTo>
                    <a:pt x="0" y="0"/>
                  </a:moveTo>
                  <a:lnTo>
                    <a:pt x="2816" y="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8" name="Freeform 1473"/>
            <p:cNvSpPr/>
            <p:nvPr/>
          </p:nvSpPr>
          <p:spPr>
            <a:xfrm>
              <a:off x="4257" y="3030"/>
              <a:ext cx="313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3" y="0"/>
                </a:cxn>
                <a:cxn ang="0">
                  <a:pos x="309" y="5"/>
                </a:cxn>
                <a:cxn ang="0">
                  <a:pos x="0" y="0"/>
                </a:cxn>
              </a:cxnLst>
              <a:rect l="0" t="0" r="0" b="0"/>
              <a:pathLst>
                <a:path w="2816" h="40">
                  <a:moveTo>
                    <a:pt x="0" y="0"/>
                  </a:moveTo>
                  <a:lnTo>
                    <a:pt x="2816" y="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9" name="Freeform 1474"/>
            <p:cNvSpPr/>
            <p:nvPr/>
          </p:nvSpPr>
          <p:spPr>
            <a:xfrm>
              <a:off x="3856" y="3035"/>
              <a:ext cx="38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2"/>
                </a:cxn>
                <a:cxn ang="0">
                  <a:pos x="386" y="2"/>
                </a:cxn>
                <a:cxn ang="0">
                  <a:pos x="0" y="0"/>
                </a:cxn>
              </a:cxnLst>
              <a:rect l="0" t="0" r="0" b="0"/>
              <a:pathLst>
                <a:path w="3478" h="20">
                  <a:moveTo>
                    <a:pt x="0" y="0"/>
                  </a:moveTo>
                  <a:lnTo>
                    <a:pt x="201" y="2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0" name="Freeform 1475"/>
            <p:cNvSpPr/>
            <p:nvPr/>
          </p:nvSpPr>
          <p:spPr>
            <a:xfrm>
              <a:off x="3856" y="3035"/>
              <a:ext cx="38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2"/>
                </a:cxn>
                <a:cxn ang="0">
                  <a:pos x="386" y="2"/>
                </a:cxn>
                <a:cxn ang="0">
                  <a:pos x="0" y="0"/>
                </a:cxn>
              </a:cxnLst>
              <a:rect l="0" t="0" r="0" b="0"/>
              <a:pathLst>
                <a:path w="3478" h="20">
                  <a:moveTo>
                    <a:pt x="0" y="0"/>
                  </a:moveTo>
                  <a:lnTo>
                    <a:pt x="201" y="2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1" name="Freeform 1476"/>
            <p:cNvSpPr/>
            <p:nvPr/>
          </p:nvSpPr>
          <p:spPr>
            <a:xfrm>
              <a:off x="3856" y="3035"/>
              <a:ext cx="38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9" y="0"/>
                </a:cxn>
                <a:cxn ang="0">
                  <a:pos x="386" y="2"/>
                </a:cxn>
                <a:cxn ang="0">
                  <a:pos x="0" y="0"/>
                </a:cxn>
              </a:cxnLst>
              <a:rect l="0" t="0" r="0" b="0"/>
              <a:pathLst>
                <a:path w="3501" h="20">
                  <a:moveTo>
                    <a:pt x="0" y="0"/>
                  </a:moveTo>
                  <a:lnTo>
                    <a:pt x="3501" y="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2" name="Freeform 1477"/>
            <p:cNvSpPr/>
            <p:nvPr/>
          </p:nvSpPr>
          <p:spPr>
            <a:xfrm>
              <a:off x="3856" y="3035"/>
              <a:ext cx="38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9" y="0"/>
                </a:cxn>
                <a:cxn ang="0">
                  <a:pos x="386" y="2"/>
                </a:cxn>
                <a:cxn ang="0">
                  <a:pos x="0" y="0"/>
                </a:cxn>
              </a:cxnLst>
              <a:rect l="0" t="0" r="0" b="0"/>
              <a:pathLst>
                <a:path w="3501" h="20">
                  <a:moveTo>
                    <a:pt x="0" y="0"/>
                  </a:moveTo>
                  <a:lnTo>
                    <a:pt x="3501" y="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3" name="Freeform 1478"/>
            <p:cNvSpPr/>
            <p:nvPr/>
          </p:nvSpPr>
          <p:spPr>
            <a:xfrm>
              <a:off x="4264" y="3035"/>
              <a:ext cx="30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300" y="2"/>
                </a:cxn>
                <a:cxn ang="0">
                  <a:pos x="0" y="0"/>
                </a:cxn>
              </a:cxnLst>
              <a:rect l="0" t="0" r="0" b="0"/>
              <a:pathLst>
                <a:path w="2700" h="20">
                  <a:moveTo>
                    <a:pt x="0" y="0"/>
                  </a:moveTo>
                  <a:lnTo>
                    <a:pt x="28" y="2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4" name="Freeform 1479"/>
            <p:cNvSpPr/>
            <p:nvPr/>
          </p:nvSpPr>
          <p:spPr>
            <a:xfrm>
              <a:off x="4264" y="3035"/>
              <a:ext cx="30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300" y="2"/>
                </a:cxn>
                <a:cxn ang="0">
                  <a:pos x="0" y="0"/>
                </a:cxn>
              </a:cxnLst>
              <a:rect l="0" t="0" r="0" b="0"/>
              <a:pathLst>
                <a:path w="2700" h="20">
                  <a:moveTo>
                    <a:pt x="0" y="0"/>
                  </a:moveTo>
                  <a:lnTo>
                    <a:pt x="28" y="2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5" name="Freeform 1480"/>
            <p:cNvSpPr/>
            <p:nvPr/>
          </p:nvSpPr>
          <p:spPr>
            <a:xfrm>
              <a:off x="4264" y="3035"/>
              <a:ext cx="30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" y="0"/>
                </a:cxn>
                <a:cxn ang="0">
                  <a:pos x="300" y="2"/>
                </a:cxn>
                <a:cxn ang="0">
                  <a:pos x="0" y="0"/>
                </a:cxn>
              </a:cxnLst>
              <a:rect l="0" t="0" r="0" b="0"/>
              <a:pathLst>
                <a:path w="2719" h="20">
                  <a:moveTo>
                    <a:pt x="0" y="0"/>
                  </a:moveTo>
                  <a:lnTo>
                    <a:pt x="2719" y="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6" name="Freeform 1481"/>
            <p:cNvSpPr/>
            <p:nvPr/>
          </p:nvSpPr>
          <p:spPr>
            <a:xfrm>
              <a:off x="4264" y="3035"/>
              <a:ext cx="30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" y="0"/>
                </a:cxn>
                <a:cxn ang="0">
                  <a:pos x="300" y="2"/>
                </a:cxn>
                <a:cxn ang="0">
                  <a:pos x="0" y="0"/>
                </a:cxn>
              </a:cxnLst>
              <a:rect l="0" t="0" r="0" b="0"/>
              <a:pathLst>
                <a:path w="2719" h="20">
                  <a:moveTo>
                    <a:pt x="0" y="0"/>
                  </a:moveTo>
                  <a:lnTo>
                    <a:pt x="2719" y="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7" name="Freeform 1482"/>
            <p:cNvSpPr/>
            <p:nvPr/>
          </p:nvSpPr>
          <p:spPr>
            <a:xfrm>
              <a:off x="3878" y="3037"/>
              <a:ext cx="36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363" y="2"/>
                </a:cxn>
                <a:cxn ang="0">
                  <a:pos x="0" y="0"/>
                </a:cxn>
              </a:cxnLst>
              <a:rect l="0" t="0" r="0" b="0"/>
              <a:pathLst>
                <a:path w="3260" h="14">
                  <a:moveTo>
                    <a:pt x="0" y="0"/>
                  </a:moveTo>
                  <a:lnTo>
                    <a:pt x="17" y="14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8" name="Freeform 1483"/>
            <p:cNvSpPr/>
            <p:nvPr/>
          </p:nvSpPr>
          <p:spPr>
            <a:xfrm>
              <a:off x="3878" y="3037"/>
              <a:ext cx="36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363" y="2"/>
                </a:cxn>
                <a:cxn ang="0">
                  <a:pos x="0" y="0"/>
                </a:cxn>
              </a:cxnLst>
              <a:rect l="0" t="0" r="0" b="0"/>
              <a:pathLst>
                <a:path w="3260" h="14">
                  <a:moveTo>
                    <a:pt x="0" y="0"/>
                  </a:moveTo>
                  <a:lnTo>
                    <a:pt x="17" y="14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9" name="Freeform 1484"/>
            <p:cNvSpPr/>
            <p:nvPr/>
          </p:nvSpPr>
          <p:spPr>
            <a:xfrm>
              <a:off x="3878" y="3037"/>
              <a:ext cx="36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4" y="0"/>
                </a:cxn>
                <a:cxn ang="0">
                  <a:pos x="362" y="2"/>
                </a:cxn>
                <a:cxn ang="0">
                  <a:pos x="0" y="0"/>
                </a:cxn>
              </a:cxnLst>
              <a:rect l="0" t="0" r="0" b="0"/>
              <a:pathLst>
                <a:path w="3277" h="14">
                  <a:moveTo>
                    <a:pt x="0" y="0"/>
                  </a:moveTo>
                  <a:lnTo>
                    <a:pt x="3277" y="0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0" name="Freeform 1485"/>
            <p:cNvSpPr/>
            <p:nvPr/>
          </p:nvSpPr>
          <p:spPr>
            <a:xfrm>
              <a:off x="3878" y="3037"/>
              <a:ext cx="36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4" y="0"/>
                </a:cxn>
                <a:cxn ang="0">
                  <a:pos x="362" y="2"/>
                </a:cxn>
                <a:cxn ang="0">
                  <a:pos x="0" y="0"/>
                </a:cxn>
              </a:cxnLst>
              <a:rect l="0" t="0" r="0" b="0"/>
              <a:pathLst>
                <a:path w="3277" h="14">
                  <a:moveTo>
                    <a:pt x="0" y="0"/>
                  </a:moveTo>
                  <a:lnTo>
                    <a:pt x="3277" y="0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1" name="Freeform 1486"/>
            <p:cNvSpPr/>
            <p:nvPr/>
          </p:nvSpPr>
          <p:spPr>
            <a:xfrm>
              <a:off x="4267" y="3037"/>
              <a:ext cx="29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295" y="2"/>
                </a:cxn>
                <a:cxn ang="0">
                  <a:pos x="0" y="0"/>
                </a:cxn>
              </a:cxnLst>
              <a:rect l="0" t="0" r="0" b="0"/>
              <a:pathLst>
                <a:path w="2659" h="14">
                  <a:moveTo>
                    <a:pt x="0" y="0"/>
                  </a:moveTo>
                  <a:lnTo>
                    <a:pt x="22" y="14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2" name="Freeform 1487"/>
            <p:cNvSpPr/>
            <p:nvPr/>
          </p:nvSpPr>
          <p:spPr>
            <a:xfrm>
              <a:off x="4267" y="3037"/>
              <a:ext cx="29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295" y="2"/>
                </a:cxn>
                <a:cxn ang="0">
                  <a:pos x="0" y="0"/>
                </a:cxn>
              </a:cxnLst>
              <a:rect l="0" t="0" r="0" b="0"/>
              <a:pathLst>
                <a:path w="2659" h="14">
                  <a:moveTo>
                    <a:pt x="0" y="0"/>
                  </a:moveTo>
                  <a:lnTo>
                    <a:pt x="22" y="14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3" name="Freeform 1488"/>
            <p:cNvSpPr/>
            <p:nvPr/>
          </p:nvSpPr>
          <p:spPr>
            <a:xfrm>
              <a:off x="4267" y="3037"/>
              <a:ext cx="29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7" y="0"/>
                </a:cxn>
                <a:cxn ang="0">
                  <a:pos x="296" y="2"/>
                </a:cxn>
                <a:cxn ang="0">
                  <a:pos x="0" y="0"/>
                </a:cxn>
              </a:cxnLst>
              <a:rect l="0" t="0" r="0" b="0"/>
              <a:pathLst>
                <a:path w="2672" h="14">
                  <a:moveTo>
                    <a:pt x="0" y="0"/>
                  </a:moveTo>
                  <a:lnTo>
                    <a:pt x="2672" y="0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4" name="Freeform 1489"/>
            <p:cNvSpPr/>
            <p:nvPr/>
          </p:nvSpPr>
          <p:spPr>
            <a:xfrm>
              <a:off x="4267" y="3037"/>
              <a:ext cx="29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7" y="0"/>
                </a:cxn>
                <a:cxn ang="0">
                  <a:pos x="296" y="2"/>
                </a:cxn>
                <a:cxn ang="0">
                  <a:pos x="0" y="0"/>
                </a:cxn>
              </a:cxnLst>
              <a:rect l="0" t="0" r="0" b="0"/>
              <a:pathLst>
                <a:path w="2672" h="14">
                  <a:moveTo>
                    <a:pt x="0" y="0"/>
                  </a:moveTo>
                  <a:lnTo>
                    <a:pt x="2672" y="0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5" name="Freeform 1490"/>
            <p:cNvSpPr/>
            <p:nvPr/>
          </p:nvSpPr>
          <p:spPr>
            <a:xfrm>
              <a:off x="3880" y="3039"/>
              <a:ext cx="36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60" y="1"/>
                </a:cxn>
                <a:cxn ang="0">
                  <a:pos x="0" y="0"/>
                </a:cxn>
              </a:cxnLst>
              <a:rect l="0" t="0" r="0" b="0"/>
              <a:pathLst>
                <a:path w="3235" h="8">
                  <a:moveTo>
                    <a:pt x="0" y="0"/>
                  </a:moveTo>
                  <a:lnTo>
                    <a:pt x="7" y="8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6" name="Freeform 1491"/>
            <p:cNvSpPr/>
            <p:nvPr/>
          </p:nvSpPr>
          <p:spPr>
            <a:xfrm>
              <a:off x="3880" y="3039"/>
              <a:ext cx="36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60" y="1"/>
                </a:cxn>
                <a:cxn ang="0">
                  <a:pos x="0" y="0"/>
                </a:cxn>
              </a:cxnLst>
              <a:rect l="0" t="0" r="0" b="0"/>
              <a:pathLst>
                <a:path w="3235" h="8">
                  <a:moveTo>
                    <a:pt x="0" y="0"/>
                  </a:moveTo>
                  <a:lnTo>
                    <a:pt x="7" y="8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7" name="Freeform 1492"/>
            <p:cNvSpPr/>
            <p:nvPr/>
          </p:nvSpPr>
          <p:spPr>
            <a:xfrm>
              <a:off x="3880" y="3039"/>
              <a:ext cx="36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1" y="0"/>
                </a:cxn>
                <a:cxn ang="0">
                  <a:pos x="360" y="1"/>
                </a:cxn>
                <a:cxn ang="0">
                  <a:pos x="0" y="0"/>
                </a:cxn>
              </a:cxnLst>
              <a:rect l="0" t="0" r="0" b="0"/>
              <a:pathLst>
                <a:path w="3243" h="8">
                  <a:moveTo>
                    <a:pt x="0" y="0"/>
                  </a:moveTo>
                  <a:lnTo>
                    <a:pt x="3243" y="0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8" name="Freeform 1493"/>
            <p:cNvSpPr/>
            <p:nvPr/>
          </p:nvSpPr>
          <p:spPr>
            <a:xfrm>
              <a:off x="3880" y="3039"/>
              <a:ext cx="36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1" y="0"/>
                </a:cxn>
                <a:cxn ang="0">
                  <a:pos x="360" y="1"/>
                </a:cxn>
                <a:cxn ang="0">
                  <a:pos x="0" y="0"/>
                </a:cxn>
              </a:cxnLst>
              <a:rect l="0" t="0" r="0" b="0"/>
              <a:pathLst>
                <a:path w="3243" h="8">
                  <a:moveTo>
                    <a:pt x="0" y="0"/>
                  </a:moveTo>
                  <a:lnTo>
                    <a:pt x="3243" y="0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9" name="Freeform 1494"/>
            <p:cNvSpPr/>
            <p:nvPr/>
          </p:nvSpPr>
          <p:spPr>
            <a:xfrm>
              <a:off x="4269" y="3039"/>
              <a:ext cx="29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293" y="1"/>
                </a:cxn>
                <a:cxn ang="0">
                  <a:pos x="0" y="0"/>
                </a:cxn>
              </a:cxnLst>
              <a:rect l="0" t="0" r="0" b="0"/>
              <a:pathLst>
                <a:path w="2630" h="8">
                  <a:moveTo>
                    <a:pt x="0" y="0"/>
                  </a:moveTo>
                  <a:lnTo>
                    <a:pt x="15" y="8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0" name="Freeform 1495"/>
            <p:cNvSpPr/>
            <p:nvPr/>
          </p:nvSpPr>
          <p:spPr>
            <a:xfrm>
              <a:off x="4269" y="3039"/>
              <a:ext cx="29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293" y="1"/>
                </a:cxn>
                <a:cxn ang="0">
                  <a:pos x="0" y="0"/>
                </a:cxn>
              </a:cxnLst>
              <a:rect l="0" t="0" r="0" b="0"/>
              <a:pathLst>
                <a:path w="2630" h="8">
                  <a:moveTo>
                    <a:pt x="0" y="0"/>
                  </a:moveTo>
                  <a:lnTo>
                    <a:pt x="15" y="8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1" name="Freeform 1496"/>
            <p:cNvSpPr/>
            <p:nvPr/>
          </p:nvSpPr>
          <p:spPr>
            <a:xfrm>
              <a:off x="4269" y="3039"/>
              <a:ext cx="29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3" y="0"/>
                </a:cxn>
                <a:cxn ang="0">
                  <a:pos x="292" y="1"/>
                </a:cxn>
                <a:cxn ang="0">
                  <a:pos x="0" y="0"/>
                </a:cxn>
              </a:cxnLst>
              <a:rect l="0" t="0" r="0" b="0"/>
              <a:pathLst>
                <a:path w="2637" h="8">
                  <a:moveTo>
                    <a:pt x="0" y="0"/>
                  </a:moveTo>
                  <a:lnTo>
                    <a:pt x="2637" y="0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2" name="Freeform 1497"/>
            <p:cNvSpPr/>
            <p:nvPr/>
          </p:nvSpPr>
          <p:spPr>
            <a:xfrm>
              <a:off x="4269" y="3039"/>
              <a:ext cx="29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3" y="0"/>
                </a:cxn>
                <a:cxn ang="0">
                  <a:pos x="292" y="1"/>
                </a:cxn>
                <a:cxn ang="0">
                  <a:pos x="0" y="0"/>
                </a:cxn>
              </a:cxnLst>
              <a:rect l="0" t="0" r="0" b="0"/>
              <a:pathLst>
                <a:path w="2637" h="8">
                  <a:moveTo>
                    <a:pt x="0" y="0"/>
                  </a:moveTo>
                  <a:lnTo>
                    <a:pt x="2637" y="0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3" name="Freeform 1498"/>
            <p:cNvSpPr/>
            <p:nvPr/>
          </p:nvSpPr>
          <p:spPr>
            <a:xfrm>
              <a:off x="3881" y="3040"/>
              <a:ext cx="35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58" y="1"/>
                </a:cxn>
                <a:cxn ang="0">
                  <a:pos x="0" y="0"/>
                </a:cxn>
              </a:cxnLst>
              <a:rect l="0" t="0" r="0" b="0"/>
              <a:pathLst>
                <a:path w="3218" h="7">
                  <a:moveTo>
                    <a:pt x="0" y="0"/>
                  </a:moveTo>
                  <a:lnTo>
                    <a:pt x="8" y="7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4" name="Freeform 1499"/>
            <p:cNvSpPr/>
            <p:nvPr/>
          </p:nvSpPr>
          <p:spPr>
            <a:xfrm>
              <a:off x="3881" y="3040"/>
              <a:ext cx="35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58" y="1"/>
                </a:cxn>
                <a:cxn ang="0">
                  <a:pos x="0" y="0"/>
                </a:cxn>
              </a:cxnLst>
              <a:rect l="0" t="0" r="0" b="0"/>
              <a:pathLst>
                <a:path w="3218" h="7">
                  <a:moveTo>
                    <a:pt x="0" y="0"/>
                  </a:moveTo>
                  <a:lnTo>
                    <a:pt x="8" y="7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5" name="Freeform 1500"/>
            <p:cNvSpPr/>
            <p:nvPr/>
          </p:nvSpPr>
          <p:spPr>
            <a:xfrm>
              <a:off x="3881" y="3040"/>
              <a:ext cx="35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9" y="0"/>
                </a:cxn>
                <a:cxn ang="0">
                  <a:pos x="358" y="1"/>
                </a:cxn>
                <a:cxn ang="0">
                  <a:pos x="0" y="0"/>
                </a:cxn>
              </a:cxnLst>
              <a:rect l="0" t="0" r="0" b="0"/>
              <a:pathLst>
                <a:path w="3228" h="7">
                  <a:moveTo>
                    <a:pt x="0" y="0"/>
                  </a:moveTo>
                  <a:lnTo>
                    <a:pt x="3228" y="0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6" name="Freeform 1501"/>
            <p:cNvSpPr/>
            <p:nvPr/>
          </p:nvSpPr>
          <p:spPr>
            <a:xfrm>
              <a:off x="3881" y="3040"/>
              <a:ext cx="35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9" y="0"/>
                </a:cxn>
                <a:cxn ang="0">
                  <a:pos x="358" y="1"/>
                </a:cxn>
                <a:cxn ang="0">
                  <a:pos x="0" y="0"/>
                </a:cxn>
              </a:cxnLst>
              <a:rect l="0" t="0" r="0" b="0"/>
              <a:pathLst>
                <a:path w="3228" h="7">
                  <a:moveTo>
                    <a:pt x="0" y="0"/>
                  </a:moveTo>
                  <a:lnTo>
                    <a:pt x="3228" y="0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7" name="Freeform 1502"/>
            <p:cNvSpPr/>
            <p:nvPr/>
          </p:nvSpPr>
          <p:spPr>
            <a:xfrm>
              <a:off x="4271" y="3040"/>
              <a:ext cx="2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90" y="1"/>
                </a:cxn>
                <a:cxn ang="0">
                  <a:pos x="0" y="0"/>
                </a:cxn>
              </a:cxnLst>
              <a:rect l="0" t="0" r="0" b="0"/>
              <a:pathLst>
                <a:path w="2608" h="7">
                  <a:moveTo>
                    <a:pt x="0" y="0"/>
                  </a:moveTo>
                  <a:lnTo>
                    <a:pt x="13" y="7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8" name="Freeform 1503"/>
            <p:cNvSpPr/>
            <p:nvPr/>
          </p:nvSpPr>
          <p:spPr>
            <a:xfrm>
              <a:off x="4271" y="3040"/>
              <a:ext cx="2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90" y="1"/>
                </a:cxn>
                <a:cxn ang="0">
                  <a:pos x="0" y="0"/>
                </a:cxn>
              </a:cxnLst>
              <a:rect l="0" t="0" r="0" b="0"/>
              <a:pathLst>
                <a:path w="2608" h="7">
                  <a:moveTo>
                    <a:pt x="0" y="0"/>
                  </a:moveTo>
                  <a:lnTo>
                    <a:pt x="13" y="7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9" name="Freeform 1504"/>
            <p:cNvSpPr/>
            <p:nvPr/>
          </p:nvSpPr>
          <p:spPr>
            <a:xfrm>
              <a:off x="4271" y="3040"/>
              <a:ext cx="2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1" y="0"/>
                </a:cxn>
                <a:cxn ang="0">
                  <a:pos x="290" y="1"/>
                </a:cxn>
                <a:cxn ang="0">
                  <a:pos x="0" y="0"/>
                </a:cxn>
              </a:cxnLst>
              <a:rect l="0" t="0" r="0" b="0"/>
              <a:pathLst>
                <a:path w="2615" h="7">
                  <a:moveTo>
                    <a:pt x="0" y="0"/>
                  </a:moveTo>
                  <a:lnTo>
                    <a:pt x="2615" y="0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0" name="Freeform 1505"/>
            <p:cNvSpPr/>
            <p:nvPr/>
          </p:nvSpPr>
          <p:spPr>
            <a:xfrm>
              <a:off x="4271" y="3040"/>
              <a:ext cx="2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1" y="0"/>
                </a:cxn>
                <a:cxn ang="0">
                  <a:pos x="290" y="1"/>
                </a:cxn>
                <a:cxn ang="0">
                  <a:pos x="0" y="0"/>
                </a:cxn>
              </a:cxnLst>
              <a:rect l="0" t="0" r="0" b="0"/>
              <a:pathLst>
                <a:path w="2615" h="7">
                  <a:moveTo>
                    <a:pt x="0" y="0"/>
                  </a:moveTo>
                  <a:lnTo>
                    <a:pt x="2615" y="0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1" name="Freeform 1506"/>
            <p:cNvSpPr/>
            <p:nvPr/>
          </p:nvSpPr>
          <p:spPr>
            <a:xfrm>
              <a:off x="3882" y="3040"/>
              <a:ext cx="34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8"/>
                </a:cxn>
                <a:cxn ang="0">
                  <a:pos x="346" y="8"/>
                </a:cxn>
                <a:cxn ang="0">
                  <a:pos x="0" y="0"/>
                </a:cxn>
              </a:cxnLst>
              <a:rect l="0" t="0" r="0" b="0"/>
              <a:pathLst>
                <a:path w="3111" h="68">
                  <a:moveTo>
                    <a:pt x="0" y="0"/>
                  </a:moveTo>
                  <a:lnTo>
                    <a:pt x="76" y="68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2" name="Freeform 1507"/>
            <p:cNvSpPr/>
            <p:nvPr/>
          </p:nvSpPr>
          <p:spPr>
            <a:xfrm>
              <a:off x="3882" y="3040"/>
              <a:ext cx="34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8"/>
                </a:cxn>
                <a:cxn ang="0">
                  <a:pos x="346" y="8"/>
                </a:cxn>
                <a:cxn ang="0">
                  <a:pos x="0" y="0"/>
                </a:cxn>
              </a:cxnLst>
              <a:rect l="0" t="0" r="0" b="0"/>
              <a:pathLst>
                <a:path w="3111" h="68">
                  <a:moveTo>
                    <a:pt x="0" y="0"/>
                  </a:moveTo>
                  <a:lnTo>
                    <a:pt x="76" y="68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3" name="Freeform 1508"/>
            <p:cNvSpPr/>
            <p:nvPr/>
          </p:nvSpPr>
          <p:spPr>
            <a:xfrm>
              <a:off x="3882" y="3040"/>
              <a:ext cx="357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7" y="0"/>
                </a:cxn>
                <a:cxn ang="0">
                  <a:pos x="346" y="8"/>
                </a:cxn>
                <a:cxn ang="0">
                  <a:pos x="0" y="0"/>
                </a:cxn>
              </a:cxnLst>
              <a:rect l="0" t="0" r="0" b="0"/>
              <a:pathLst>
                <a:path w="3210" h="68">
                  <a:moveTo>
                    <a:pt x="0" y="0"/>
                  </a:moveTo>
                  <a:lnTo>
                    <a:pt x="3210" y="0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4" name="Freeform 1509"/>
            <p:cNvSpPr/>
            <p:nvPr/>
          </p:nvSpPr>
          <p:spPr>
            <a:xfrm>
              <a:off x="3882" y="3040"/>
              <a:ext cx="357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7" y="0"/>
                </a:cxn>
                <a:cxn ang="0">
                  <a:pos x="346" y="8"/>
                </a:cxn>
                <a:cxn ang="0">
                  <a:pos x="0" y="0"/>
                </a:cxn>
              </a:cxnLst>
              <a:rect l="0" t="0" r="0" b="0"/>
              <a:pathLst>
                <a:path w="3210" h="68">
                  <a:moveTo>
                    <a:pt x="0" y="0"/>
                  </a:moveTo>
                  <a:lnTo>
                    <a:pt x="3210" y="0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5" name="Freeform 1510"/>
            <p:cNvSpPr/>
            <p:nvPr/>
          </p:nvSpPr>
          <p:spPr>
            <a:xfrm>
              <a:off x="4273" y="3040"/>
              <a:ext cx="279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8"/>
                </a:cxn>
                <a:cxn ang="0">
                  <a:pos x="279" y="8"/>
                </a:cxn>
                <a:cxn ang="0">
                  <a:pos x="0" y="0"/>
                </a:cxn>
              </a:cxnLst>
              <a:rect l="0" t="0" r="0" b="0"/>
              <a:pathLst>
                <a:path w="2512" h="68">
                  <a:moveTo>
                    <a:pt x="0" y="0"/>
                  </a:moveTo>
                  <a:lnTo>
                    <a:pt x="129" y="68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6" name="Freeform 1511"/>
            <p:cNvSpPr/>
            <p:nvPr/>
          </p:nvSpPr>
          <p:spPr>
            <a:xfrm>
              <a:off x="4273" y="3040"/>
              <a:ext cx="279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8"/>
                </a:cxn>
                <a:cxn ang="0">
                  <a:pos x="279" y="8"/>
                </a:cxn>
                <a:cxn ang="0">
                  <a:pos x="0" y="0"/>
                </a:cxn>
              </a:cxnLst>
              <a:rect l="0" t="0" r="0" b="0"/>
              <a:pathLst>
                <a:path w="2512" h="68">
                  <a:moveTo>
                    <a:pt x="0" y="0"/>
                  </a:moveTo>
                  <a:lnTo>
                    <a:pt x="129" y="68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7" name="Freeform 1512"/>
            <p:cNvSpPr/>
            <p:nvPr/>
          </p:nvSpPr>
          <p:spPr>
            <a:xfrm>
              <a:off x="4273" y="3040"/>
              <a:ext cx="288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8" y="0"/>
                </a:cxn>
                <a:cxn ang="0">
                  <a:pos x="279" y="8"/>
                </a:cxn>
                <a:cxn ang="0">
                  <a:pos x="0" y="0"/>
                </a:cxn>
              </a:cxnLst>
              <a:rect l="0" t="0" r="0" b="0"/>
              <a:pathLst>
                <a:path w="2595" h="68">
                  <a:moveTo>
                    <a:pt x="0" y="0"/>
                  </a:moveTo>
                  <a:lnTo>
                    <a:pt x="2595" y="0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8" name="Freeform 1513"/>
            <p:cNvSpPr/>
            <p:nvPr/>
          </p:nvSpPr>
          <p:spPr>
            <a:xfrm>
              <a:off x="4273" y="3040"/>
              <a:ext cx="288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8" y="0"/>
                </a:cxn>
                <a:cxn ang="0">
                  <a:pos x="279" y="8"/>
                </a:cxn>
                <a:cxn ang="0">
                  <a:pos x="0" y="0"/>
                </a:cxn>
              </a:cxnLst>
              <a:rect l="0" t="0" r="0" b="0"/>
              <a:pathLst>
                <a:path w="2595" h="68">
                  <a:moveTo>
                    <a:pt x="0" y="0"/>
                  </a:moveTo>
                  <a:lnTo>
                    <a:pt x="2595" y="0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9" name="Freeform 1514"/>
            <p:cNvSpPr/>
            <p:nvPr/>
          </p:nvSpPr>
          <p:spPr>
            <a:xfrm>
              <a:off x="3890" y="3048"/>
              <a:ext cx="33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335" y="2"/>
                </a:cxn>
                <a:cxn ang="0">
                  <a:pos x="0" y="0"/>
                </a:cxn>
              </a:cxnLst>
              <a:rect l="0" t="0" r="0" b="0"/>
              <a:pathLst>
                <a:path w="3010" h="17">
                  <a:moveTo>
                    <a:pt x="0" y="0"/>
                  </a:moveTo>
                  <a:lnTo>
                    <a:pt x="19" y="17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0" name="Freeform 1515"/>
            <p:cNvSpPr/>
            <p:nvPr/>
          </p:nvSpPr>
          <p:spPr>
            <a:xfrm>
              <a:off x="3890" y="3048"/>
              <a:ext cx="33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335" y="2"/>
                </a:cxn>
                <a:cxn ang="0">
                  <a:pos x="0" y="0"/>
                </a:cxn>
              </a:cxnLst>
              <a:rect l="0" t="0" r="0" b="0"/>
              <a:pathLst>
                <a:path w="3010" h="17">
                  <a:moveTo>
                    <a:pt x="0" y="0"/>
                  </a:moveTo>
                  <a:lnTo>
                    <a:pt x="19" y="17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1" name="Freeform 1516"/>
            <p:cNvSpPr/>
            <p:nvPr/>
          </p:nvSpPr>
          <p:spPr>
            <a:xfrm>
              <a:off x="3890" y="3048"/>
              <a:ext cx="33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8" y="0"/>
                </a:cxn>
                <a:cxn ang="0">
                  <a:pos x="335" y="2"/>
                </a:cxn>
                <a:cxn ang="0">
                  <a:pos x="0" y="0"/>
                </a:cxn>
              </a:cxnLst>
              <a:rect l="0" t="0" r="0" b="0"/>
              <a:pathLst>
                <a:path w="3035" h="17">
                  <a:moveTo>
                    <a:pt x="0" y="0"/>
                  </a:moveTo>
                  <a:lnTo>
                    <a:pt x="3035" y="0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2" name="Freeform 1517"/>
            <p:cNvSpPr/>
            <p:nvPr/>
          </p:nvSpPr>
          <p:spPr>
            <a:xfrm>
              <a:off x="3890" y="3048"/>
              <a:ext cx="33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8" y="0"/>
                </a:cxn>
                <a:cxn ang="0">
                  <a:pos x="335" y="2"/>
                </a:cxn>
                <a:cxn ang="0">
                  <a:pos x="0" y="0"/>
                </a:cxn>
              </a:cxnLst>
              <a:rect l="0" t="0" r="0" b="0"/>
              <a:pathLst>
                <a:path w="3035" h="17">
                  <a:moveTo>
                    <a:pt x="0" y="0"/>
                  </a:moveTo>
                  <a:lnTo>
                    <a:pt x="3035" y="0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3" name="Freeform 1518"/>
            <p:cNvSpPr/>
            <p:nvPr/>
          </p:nvSpPr>
          <p:spPr>
            <a:xfrm>
              <a:off x="4287" y="3048"/>
              <a:ext cx="26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2"/>
                </a:cxn>
                <a:cxn ang="0">
                  <a:pos x="262" y="2"/>
                </a:cxn>
                <a:cxn ang="0">
                  <a:pos x="0" y="0"/>
                </a:cxn>
              </a:cxnLst>
              <a:rect l="0" t="0" r="0" b="0"/>
              <a:pathLst>
                <a:path w="2362" h="17">
                  <a:moveTo>
                    <a:pt x="0" y="0"/>
                  </a:moveTo>
                  <a:lnTo>
                    <a:pt x="45" y="17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4" name="Freeform 1519"/>
            <p:cNvSpPr/>
            <p:nvPr/>
          </p:nvSpPr>
          <p:spPr>
            <a:xfrm>
              <a:off x="4287" y="3048"/>
              <a:ext cx="26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2"/>
                </a:cxn>
                <a:cxn ang="0">
                  <a:pos x="262" y="2"/>
                </a:cxn>
                <a:cxn ang="0">
                  <a:pos x="0" y="0"/>
                </a:cxn>
              </a:cxnLst>
              <a:rect l="0" t="0" r="0" b="0"/>
              <a:pathLst>
                <a:path w="2362" h="17">
                  <a:moveTo>
                    <a:pt x="0" y="0"/>
                  </a:moveTo>
                  <a:lnTo>
                    <a:pt x="45" y="17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5" name="Freeform 1520"/>
            <p:cNvSpPr/>
            <p:nvPr/>
          </p:nvSpPr>
          <p:spPr>
            <a:xfrm>
              <a:off x="4287" y="3048"/>
              <a:ext cx="26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5" y="0"/>
                </a:cxn>
                <a:cxn ang="0">
                  <a:pos x="263" y="2"/>
                </a:cxn>
                <a:cxn ang="0">
                  <a:pos x="0" y="0"/>
                </a:cxn>
              </a:cxnLst>
              <a:rect l="0" t="0" r="0" b="0"/>
              <a:pathLst>
                <a:path w="2383" h="17">
                  <a:moveTo>
                    <a:pt x="0" y="0"/>
                  </a:moveTo>
                  <a:lnTo>
                    <a:pt x="2383" y="0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6" name="Freeform 1521"/>
            <p:cNvSpPr/>
            <p:nvPr/>
          </p:nvSpPr>
          <p:spPr>
            <a:xfrm>
              <a:off x="4287" y="3048"/>
              <a:ext cx="26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5" y="0"/>
                </a:cxn>
                <a:cxn ang="0">
                  <a:pos x="263" y="2"/>
                </a:cxn>
                <a:cxn ang="0">
                  <a:pos x="0" y="0"/>
                </a:cxn>
              </a:cxnLst>
              <a:rect l="0" t="0" r="0" b="0"/>
              <a:pathLst>
                <a:path w="2383" h="17">
                  <a:moveTo>
                    <a:pt x="0" y="0"/>
                  </a:moveTo>
                  <a:lnTo>
                    <a:pt x="2383" y="0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7" name="Freeform 1522"/>
            <p:cNvSpPr/>
            <p:nvPr/>
          </p:nvSpPr>
          <p:spPr>
            <a:xfrm>
              <a:off x="3892" y="3050"/>
              <a:ext cx="33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30" y="1"/>
                </a:cxn>
                <a:cxn ang="0">
                  <a:pos x="0" y="0"/>
                </a:cxn>
              </a:cxnLst>
              <a:rect l="0" t="0" r="0" b="0"/>
              <a:pathLst>
                <a:path w="2970" h="11">
                  <a:moveTo>
                    <a:pt x="0" y="0"/>
                  </a:moveTo>
                  <a:lnTo>
                    <a:pt x="13" y="11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8" name="Freeform 1523"/>
            <p:cNvSpPr/>
            <p:nvPr/>
          </p:nvSpPr>
          <p:spPr>
            <a:xfrm>
              <a:off x="3892" y="3050"/>
              <a:ext cx="33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30" y="1"/>
                </a:cxn>
                <a:cxn ang="0">
                  <a:pos x="0" y="0"/>
                </a:cxn>
              </a:cxnLst>
              <a:rect l="0" t="0" r="0" b="0"/>
              <a:pathLst>
                <a:path w="2970" h="11">
                  <a:moveTo>
                    <a:pt x="0" y="0"/>
                  </a:moveTo>
                  <a:lnTo>
                    <a:pt x="13" y="11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9" name="Freeform 1524"/>
            <p:cNvSpPr/>
            <p:nvPr/>
          </p:nvSpPr>
          <p:spPr>
            <a:xfrm>
              <a:off x="3892" y="3050"/>
              <a:ext cx="33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3" y="0"/>
                </a:cxn>
                <a:cxn ang="0">
                  <a:pos x="331" y="1"/>
                </a:cxn>
                <a:cxn ang="0">
                  <a:pos x="0" y="0"/>
                </a:cxn>
              </a:cxnLst>
              <a:rect l="0" t="0" r="0" b="0"/>
              <a:pathLst>
                <a:path w="2991" h="11">
                  <a:moveTo>
                    <a:pt x="0" y="0"/>
                  </a:moveTo>
                  <a:lnTo>
                    <a:pt x="2991" y="0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0" name="Freeform 1525"/>
            <p:cNvSpPr/>
            <p:nvPr/>
          </p:nvSpPr>
          <p:spPr>
            <a:xfrm>
              <a:off x="3892" y="3050"/>
              <a:ext cx="33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3" y="0"/>
                </a:cxn>
                <a:cxn ang="0">
                  <a:pos x="331" y="1"/>
                </a:cxn>
                <a:cxn ang="0">
                  <a:pos x="0" y="0"/>
                </a:cxn>
              </a:cxnLst>
              <a:rect l="0" t="0" r="0" b="0"/>
              <a:pathLst>
                <a:path w="2991" h="11">
                  <a:moveTo>
                    <a:pt x="0" y="0"/>
                  </a:moveTo>
                  <a:lnTo>
                    <a:pt x="2991" y="0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1" name="Freeform 1526"/>
            <p:cNvSpPr/>
            <p:nvPr/>
          </p:nvSpPr>
          <p:spPr>
            <a:xfrm>
              <a:off x="4292" y="3050"/>
              <a:ext cx="25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256" y="1"/>
                </a:cxn>
                <a:cxn ang="0">
                  <a:pos x="0" y="0"/>
                </a:cxn>
              </a:cxnLst>
              <a:rect l="0" t="0" r="0" b="0"/>
              <a:pathLst>
                <a:path w="2303" h="11">
                  <a:moveTo>
                    <a:pt x="0" y="0"/>
                  </a:moveTo>
                  <a:lnTo>
                    <a:pt x="29" y="11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2" name="Freeform 1527"/>
            <p:cNvSpPr/>
            <p:nvPr/>
          </p:nvSpPr>
          <p:spPr>
            <a:xfrm>
              <a:off x="4292" y="3050"/>
              <a:ext cx="25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256" y="1"/>
                </a:cxn>
                <a:cxn ang="0">
                  <a:pos x="0" y="0"/>
                </a:cxn>
              </a:cxnLst>
              <a:rect l="0" t="0" r="0" b="0"/>
              <a:pathLst>
                <a:path w="2303" h="11">
                  <a:moveTo>
                    <a:pt x="0" y="0"/>
                  </a:moveTo>
                  <a:lnTo>
                    <a:pt x="29" y="11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3" name="Freeform 1528"/>
            <p:cNvSpPr/>
            <p:nvPr/>
          </p:nvSpPr>
          <p:spPr>
            <a:xfrm>
              <a:off x="4292" y="3050"/>
              <a:ext cx="25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7" y="0"/>
                </a:cxn>
                <a:cxn ang="0">
                  <a:pos x="255" y="1"/>
                </a:cxn>
                <a:cxn ang="0">
                  <a:pos x="0" y="0"/>
                </a:cxn>
              </a:cxnLst>
              <a:rect l="0" t="0" r="0" b="0"/>
              <a:pathLst>
                <a:path w="2317" h="11">
                  <a:moveTo>
                    <a:pt x="0" y="0"/>
                  </a:moveTo>
                  <a:lnTo>
                    <a:pt x="2317" y="0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4" name="Freeform 1529"/>
            <p:cNvSpPr/>
            <p:nvPr/>
          </p:nvSpPr>
          <p:spPr>
            <a:xfrm>
              <a:off x="4292" y="3050"/>
              <a:ext cx="25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7" y="0"/>
                </a:cxn>
                <a:cxn ang="0">
                  <a:pos x="255" y="1"/>
                </a:cxn>
                <a:cxn ang="0">
                  <a:pos x="0" y="0"/>
                </a:cxn>
              </a:cxnLst>
              <a:rect l="0" t="0" r="0" b="0"/>
              <a:pathLst>
                <a:path w="2317" h="11">
                  <a:moveTo>
                    <a:pt x="0" y="0"/>
                  </a:moveTo>
                  <a:lnTo>
                    <a:pt x="2317" y="0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5" name="Freeform 1530"/>
            <p:cNvSpPr/>
            <p:nvPr/>
          </p:nvSpPr>
          <p:spPr>
            <a:xfrm>
              <a:off x="3894" y="3051"/>
              <a:ext cx="32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327" y="1"/>
                </a:cxn>
                <a:cxn ang="0">
                  <a:pos x="0" y="0"/>
                </a:cxn>
              </a:cxnLst>
              <a:rect l="0" t="0" r="0" b="0"/>
              <a:pathLst>
                <a:path w="2948" h="4">
                  <a:moveTo>
                    <a:pt x="0" y="0"/>
                  </a:moveTo>
                  <a:lnTo>
                    <a:pt x="4" y="4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6" name="Freeform 1531"/>
            <p:cNvSpPr/>
            <p:nvPr/>
          </p:nvSpPr>
          <p:spPr>
            <a:xfrm>
              <a:off x="3894" y="3051"/>
              <a:ext cx="32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327" y="1"/>
                </a:cxn>
                <a:cxn ang="0">
                  <a:pos x="0" y="0"/>
                </a:cxn>
              </a:cxnLst>
              <a:rect l="0" t="0" r="0" b="0"/>
              <a:pathLst>
                <a:path w="2948" h="4">
                  <a:moveTo>
                    <a:pt x="0" y="0"/>
                  </a:moveTo>
                  <a:lnTo>
                    <a:pt x="4" y="4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7" name="Freeform 1532"/>
            <p:cNvSpPr/>
            <p:nvPr/>
          </p:nvSpPr>
          <p:spPr>
            <a:xfrm>
              <a:off x="3894" y="3051"/>
              <a:ext cx="32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8" y="0"/>
                </a:cxn>
                <a:cxn ang="0">
                  <a:pos x="327" y="1"/>
                </a:cxn>
                <a:cxn ang="0">
                  <a:pos x="0" y="0"/>
                </a:cxn>
              </a:cxnLst>
              <a:rect l="0" t="0" r="0" b="0"/>
              <a:pathLst>
                <a:path w="2957" h="4">
                  <a:moveTo>
                    <a:pt x="0" y="0"/>
                  </a:moveTo>
                  <a:lnTo>
                    <a:pt x="2957" y="0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8" name="Freeform 1533"/>
            <p:cNvSpPr/>
            <p:nvPr/>
          </p:nvSpPr>
          <p:spPr>
            <a:xfrm>
              <a:off x="3894" y="3051"/>
              <a:ext cx="32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8" y="0"/>
                </a:cxn>
                <a:cxn ang="0">
                  <a:pos x="327" y="1"/>
                </a:cxn>
                <a:cxn ang="0">
                  <a:pos x="0" y="0"/>
                </a:cxn>
              </a:cxnLst>
              <a:rect l="0" t="0" r="0" b="0"/>
              <a:pathLst>
                <a:path w="2957" h="4">
                  <a:moveTo>
                    <a:pt x="0" y="0"/>
                  </a:moveTo>
                  <a:lnTo>
                    <a:pt x="2957" y="0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9" name="Freeform 1534"/>
            <p:cNvSpPr/>
            <p:nvPr/>
          </p:nvSpPr>
          <p:spPr>
            <a:xfrm>
              <a:off x="4295" y="3051"/>
              <a:ext cx="25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52" y="1"/>
                </a:cxn>
                <a:cxn ang="0">
                  <a:pos x="0" y="0"/>
                </a:cxn>
              </a:cxnLst>
              <a:rect l="0" t="0" r="0" b="0"/>
              <a:pathLst>
                <a:path w="2268" h="4">
                  <a:moveTo>
                    <a:pt x="0" y="0"/>
                  </a:moveTo>
                  <a:lnTo>
                    <a:pt x="10" y="4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0" name="Freeform 1535"/>
            <p:cNvSpPr/>
            <p:nvPr/>
          </p:nvSpPr>
          <p:spPr>
            <a:xfrm>
              <a:off x="4295" y="3051"/>
              <a:ext cx="25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52" y="1"/>
                </a:cxn>
                <a:cxn ang="0">
                  <a:pos x="0" y="0"/>
                </a:cxn>
              </a:cxnLst>
              <a:rect l="0" t="0" r="0" b="0"/>
              <a:pathLst>
                <a:path w="2268" h="4">
                  <a:moveTo>
                    <a:pt x="0" y="0"/>
                  </a:moveTo>
                  <a:lnTo>
                    <a:pt x="10" y="4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1" name="Freeform 1536"/>
            <p:cNvSpPr/>
            <p:nvPr/>
          </p:nvSpPr>
          <p:spPr>
            <a:xfrm>
              <a:off x="4295" y="3051"/>
              <a:ext cx="25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3" y="0"/>
                </a:cxn>
                <a:cxn ang="0">
                  <a:pos x="252" y="1"/>
                </a:cxn>
                <a:cxn ang="0">
                  <a:pos x="0" y="0"/>
                </a:cxn>
              </a:cxnLst>
              <a:rect l="0" t="0" r="0" b="0"/>
              <a:pathLst>
                <a:path w="2274" h="4">
                  <a:moveTo>
                    <a:pt x="0" y="0"/>
                  </a:moveTo>
                  <a:lnTo>
                    <a:pt x="2274" y="0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2" name="Freeform 1537"/>
            <p:cNvSpPr/>
            <p:nvPr/>
          </p:nvSpPr>
          <p:spPr>
            <a:xfrm>
              <a:off x="4295" y="3051"/>
              <a:ext cx="25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3" y="0"/>
                </a:cxn>
                <a:cxn ang="0">
                  <a:pos x="252" y="1"/>
                </a:cxn>
                <a:cxn ang="0">
                  <a:pos x="0" y="0"/>
                </a:cxn>
              </a:cxnLst>
              <a:rect l="0" t="0" r="0" b="0"/>
              <a:pathLst>
                <a:path w="2274" h="4">
                  <a:moveTo>
                    <a:pt x="0" y="0"/>
                  </a:moveTo>
                  <a:lnTo>
                    <a:pt x="2274" y="0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3" name="Freeform 1538"/>
            <p:cNvSpPr/>
            <p:nvPr/>
          </p:nvSpPr>
          <p:spPr>
            <a:xfrm>
              <a:off x="3894" y="3051"/>
              <a:ext cx="32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4"/>
                </a:cxn>
                <a:cxn ang="0">
                  <a:pos x="321" y="4"/>
                </a:cxn>
                <a:cxn ang="0">
                  <a:pos x="0" y="0"/>
                </a:cxn>
              </a:cxnLst>
              <a:rect l="0" t="0" r="0" b="0"/>
              <a:pathLst>
                <a:path w="2883" h="32">
                  <a:moveTo>
                    <a:pt x="0" y="0"/>
                  </a:moveTo>
                  <a:lnTo>
                    <a:pt x="45" y="32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4" name="Freeform 1539"/>
            <p:cNvSpPr/>
            <p:nvPr/>
          </p:nvSpPr>
          <p:spPr>
            <a:xfrm>
              <a:off x="3894" y="3051"/>
              <a:ext cx="32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4"/>
                </a:cxn>
                <a:cxn ang="0">
                  <a:pos x="321" y="4"/>
                </a:cxn>
                <a:cxn ang="0">
                  <a:pos x="0" y="0"/>
                </a:cxn>
              </a:cxnLst>
              <a:rect l="0" t="0" r="0" b="0"/>
              <a:pathLst>
                <a:path w="2883" h="32">
                  <a:moveTo>
                    <a:pt x="0" y="0"/>
                  </a:moveTo>
                  <a:lnTo>
                    <a:pt x="45" y="32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5" name="Freeform 1540"/>
            <p:cNvSpPr/>
            <p:nvPr/>
          </p:nvSpPr>
          <p:spPr>
            <a:xfrm>
              <a:off x="3894" y="3051"/>
              <a:ext cx="327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7" y="0"/>
                </a:cxn>
                <a:cxn ang="0">
                  <a:pos x="320" y="4"/>
                </a:cxn>
                <a:cxn ang="0">
                  <a:pos x="0" y="0"/>
                </a:cxn>
              </a:cxnLst>
              <a:rect l="0" t="0" r="0" b="0"/>
              <a:pathLst>
                <a:path w="2944" h="32">
                  <a:moveTo>
                    <a:pt x="0" y="0"/>
                  </a:moveTo>
                  <a:lnTo>
                    <a:pt x="2944" y="0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6" name="Freeform 1541"/>
            <p:cNvSpPr/>
            <p:nvPr/>
          </p:nvSpPr>
          <p:spPr>
            <a:xfrm>
              <a:off x="3894" y="3051"/>
              <a:ext cx="327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7" y="0"/>
                </a:cxn>
                <a:cxn ang="0">
                  <a:pos x="320" y="4"/>
                </a:cxn>
                <a:cxn ang="0">
                  <a:pos x="0" y="0"/>
                </a:cxn>
              </a:cxnLst>
              <a:rect l="0" t="0" r="0" b="0"/>
              <a:pathLst>
                <a:path w="2944" h="32">
                  <a:moveTo>
                    <a:pt x="0" y="0"/>
                  </a:moveTo>
                  <a:lnTo>
                    <a:pt x="2944" y="0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7" name="Freeform 1542"/>
            <p:cNvSpPr/>
            <p:nvPr/>
          </p:nvSpPr>
          <p:spPr>
            <a:xfrm>
              <a:off x="4296" y="3051"/>
              <a:ext cx="245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4"/>
                </a:cxn>
                <a:cxn ang="0">
                  <a:pos x="245" y="4"/>
                </a:cxn>
                <a:cxn ang="0">
                  <a:pos x="0" y="0"/>
                </a:cxn>
              </a:cxnLst>
              <a:rect l="0" t="0" r="0" b="0"/>
              <a:pathLst>
                <a:path w="2207" h="32">
                  <a:moveTo>
                    <a:pt x="0" y="0"/>
                  </a:moveTo>
                  <a:lnTo>
                    <a:pt x="82" y="32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8" name="Freeform 1543"/>
            <p:cNvSpPr/>
            <p:nvPr/>
          </p:nvSpPr>
          <p:spPr>
            <a:xfrm>
              <a:off x="4296" y="3051"/>
              <a:ext cx="245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4"/>
                </a:cxn>
                <a:cxn ang="0">
                  <a:pos x="245" y="4"/>
                </a:cxn>
                <a:cxn ang="0">
                  <a:pos x="0" y="0"/>
                </a:cxn>
              </a:cxnLst>
              <a:rect l="0" t="0" r="0" b="0"/>
              <a:pathLst>
                <a:path w="2207" h="32">
                  <a:moveTo>
                    <a:pt x="0" y="0"/>
                  </a:moveTo>
                  <a:lnTo>
                    <a:pt x="82" y="32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9" name="Freeform 1544"/>
            <p:cNvSpPr/>
            <p:nvPr/>
          </p:nvSpPr>
          <p:spPr>
            <a:xfrm>
              <a:off x="4296" y="3051"/>
              <a:ext cx="25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" y="0"/>
                </a:cxn>
                <a:cxn ang="0">
                  <a:pos x="245" y="4"/>
                </a:cxn>
                <a:cxn ang="0">
                  <a:pos x="0" y="0"/>
                </a:cxn>
              </a:cxnLst>
              <a:rect l="0" t="0" r="0" b="0"/>
              <a:pathLst>
                <a:path w="2258" h="32">
                  <a:moveTo>
                    <a:pt x="0" y="0"/>
                  </a:moveTo>
                  <a:lnTo>
                    <a:pt x="2258" y="0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0" name="Freeform 1545"/>
            <p:cNvSpPr/>
            <p:nvPr/>
          </p:nvSpPr>
          <p:spPr>
            <a:xfrm>
              <a:off x="4296" y="3051"/>
              <a:ext cx="25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" y="0"/>
                </a:cxn>
                <a:cxn ang="0">
                  <a:pos x="245" y="4"/>
                </a:cxn>
                <a:cxn ang="0">
                  <a:pos x="0" y="0"/>
                </a:cxn>
              </a:cxnLst>
              <a:rect l="0" t="0" r="0" b="0"/>
              <a:pathLst>
                <a:path w="2258" h="32">
                  <a:moveTo>
                    <a:pt x="0" y="0"/>
                  </a:moveTo>
                  <a:lnTo>
                    <a:pt x="2258" y="0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1" name="Freeform 1546"/>
            <p:cNvSpPr/>
            <p:nvPr/>
          </p:nvSpPr>
          <p:spPr>
            <a:xfrm>
              <a:off x="3899" y="3055"/>
              <a:ext cx="31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311" y="2"/>
                </a:cxn>
                <a:cxn ang="0">
                  <a:pos x="0" y="0"/>
                </a:cxn>
              </a:cxnLst>
              <a:rect l="0" t="0" r="0" b="0"/>
              <a:pathLst>
                <a:path w="2796" h="21">
                  <a:moveTo>
                    <a:pt x="0" y="0"/>
                  </a:moveTo>
                  <a:lnTo>
                    <a:pt x="30" y="21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2" name="Freeform 1547"/>
            <p:cNvSpPr/>
            <p:nvPr/>
          </p:nvSpPr>
          <p:spPr>
            <a:xfrm>
              <a:off x="3899" y="3055"/>
              <a:ext cx="31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311" y="2"/>
                </a:cxn>
                <a:cxn ang="0">
                  <a:pos x="0" y="0"/>
                </a:cxn>
              </a:cxnLst>
              <a:rect l="0" t="0" r="0" b="0"/>
              <a:pathLst>
                <a:path w="2796" h="21">
                  <a:moveTo>
                    <a:pt x="0" y="0"/>
                  </a:moveTo>
                  <a:lnTo>
                    <a:pt x="30" y="21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3" name="Freeform 1548"/>
            <p:cNvSpPr/>
            <p:nvPr/>
          </p:nvSpPr>
          <p:spPr>
            <a:xfrm>
              <a:off x="3899" y="3055"/>
              <a:ext cx="31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6" y="0"/>
                </a:cxn>
                <a:cxn ang="0">
                  <a:pos x="311" y="2"/>
                </a:cxn>
                <a:cxn ang="0">
                  <a:pos x="0" y="0"/>
                </a:cxn>
              </a:cxnLst>
              <a:rect l="0" t="0" r="0" b="0"/>
              <a:pathLst>
                <a:path w="2838" h="21">
                  <a:moveTo>
                    <a:pt x="0" y="0"/>
                  </a:moveTo>
                  <a:lnTo>
                    <a:pt x="2838" y="0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4" name="Freeform 1549"/>
            <p:cNvSpPr/>
            <p:nvPr/>
          </p:nvSpPr>
          <p:spPr>
            <a:xfrm>
              <a:off x="3899" y="3055"/>
              <a:ext cx="31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6" y="0"/>
                </a:cxn>
                <a:cxn ang="0">
                  <a:pos x="311" y="2"/>
                </a:cxn>
                <a:cxn ang="0">
                  <a:pos x="0" y="0"/>
                </a:cxn>
              </a:cxnLst>
              <a:rect l="0" t="0" r="0" b="0"/>
              <a:pathLst>
                <a:path w="2838" h="21">
                  <a:moveTo>
                    <a:pt x="0" y="0"/>
                  </a:moveTo>
                  <a:lnTo>
                    <a:pt x="2838" y="0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5" name="Freeform 1550"/>
            <p:cNvSpPr/>
            <p:nvPr/>
          </p:nvSpPr>
          <p:spPr>
            <a:xfrm>
              <a:off x="4305" y="3055"/>
              <a:ext cx="23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2"/>
                </a:cxn>
                <a:cxn ang="0">
                  <a:pos x="233" y="2"/>
                </a:cxn>
                <a:cxn ang="0">
                  <a:pos x="0" y="0"/>
                </a:cxn>
              </a:cxnLst>
              <a:rect l="0" t="0" r="0" b="0"/>
              <a:pathLst>
                <a:path w="2091" h="21">
                  <a:moveTo>
                    <a:pt x="0" y="0"/>
                  </a:moveTo>
                  <a:lnTo>
                    <a:pt x="84" y="21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6" name="Freeform 1551"/>
            <p:cNvSpPr/>
            <p:nvPr/>
          </p:nvSpPr>
          <p:spPr>
            <a:xfrm>
              <a:off x="4305" y="3055"/>
              <a:ext cx="23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2"/>
                </a:cxn>
                <a:cxn ang="0">
                  <a:pos x="233" y="2"/>
                </a:cxn>
                <a:cxn ang="0">
                  <a:pos x="0" y="0"/>
                </a:cxn>
              </a:cxnLst>
              <a:rect l="0" t="0" r="0" b="0"/>
              <a:pathLst>
                <a:path w="2091" h="21">
                  <a:moveTo>
                    <a:pt x="0" y="0"/>
                  </a:moveTo>
                  <a:lnTo>
                    <a:pt x="84" y="21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7" name="Freeform 1552"/>
            <p:cNvSpPr/>
            <p:nvPr/>
          </p:nvSpPr>
          <p:spPr>
            <a:xfrm>
              <a:off x="4305" y="3055"/>
              <a:ext cx="23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6" y="0"/>
                </a:cxn>
                <a:cxn ang="0">
                  <a:pos x="232" y="2"/>
                </a:cxn>
                <a:cxn ang="0">
                  <a:pos x="0" y="0"/>
                </a:cxn>
              </a:cxnLst>
              <a:rect l="0" t="0" r="0" b="0"/>
              <a:pathLst>
                <a:path w="2125" h="21">
                  <a:moveTo>
                    <a:pt x="0" y="0"/>
                  </a:moveTo>
                  <a:lnTo>
                    <a:pt x="2125" y="0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8" name="Freeform 1553"/>
            <p:cNvSpPr/>
            <p:nvPr/>
          </p:nvSpPr>
          <p:spPr>
            <a:xfrm>
              <a:off x="4305" y="3055"/>
              <a:ext cx="23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6" y="0"/>
                </a:cxn>
                <a:cxn ang="0">
                  <a:pos x="232" y="2"/>
                </a:cxn>
                <a:cxn ang="0">
                  <a:pos x="0" y="0"/>
                </a:cxn>
              </a:cxnLst>
              <a:rect l="0" t="0" r="0" b="0"/>
              <a:pathLst>
                <a:path w="2125" h="21">
                  <a:moveTo>
                    <a:pt x="0" y="0"/>
                  </a:moveTo>
                  <a:lnTo>
                    <a:pt x="2125" y="0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9" name="Freeform 1554"/>
            <p:cNvSpPr/>
            <p:nvPr/>
          </p:nvSpPr>
          <p:spPr>
            <a:xfrm>
              <a:off x="3903" y="3057"/>
              <a:ext cx="30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06" y="1"/>
                </a:cxn>
                <a:cxn ang="0">
                  <a:pos x="0" y="0"/>
                </a:cxn>
              </a:cxnLst>
              <a:rect l="0" t="0" r="0" b="0"/>
              <a:pathLst>
                <a:path w="2753" h="6">
                  <a:moveTo>
                    <a:pt x="0" y="0"/>
                  </a:moveTo>
                  <a:lnTo>
                    <a:pt x="8" y="6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0" name="Freeform 1555"/>
            <p:cNvSpPr/>
            <p:nvPr/>
          </p:nvSpPr>
          <p:spPr>
            <a:xfrm>
              <a:off x="3903" y="3057"/>
              <a:ext cx="30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06" y="1"/>
                </a:cxn>
                <a:cxn ang="0">
                  <a:pos x="0" y="0"/>
                </a:cxn>
              </a:cxnLst>
              <a:rect l="0" t="0" r="0" b="0"/>
              <a:pathLst>
                <a:path w="2753" h="6">
                  <a:moveTo>
                    <a:pt x="0" y="0"/>
                  </a:moveTo>
                  <a:lnTo>
                    <a:pt x="8" y="6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1" name="Freeform 1556"/>
            <p:cNvSpPr/>
            <p:nvPr/>
          </p:nvSpPr>
          <p:spPr>
            <a:xfrm>
              <a:off x="3903" y="3057"/>
              <a:ext cx="3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7" y="0"/>
                </a:cxn>
                <a:cxn ang="0">
                  <a:pos x="306" y="1"/>
                </a:cxn>
                <a:cxn ang="0">
                  <a:pos x="0" y="0"/>
                </a:cxn>
              </a:cxnLst>
              <a:rect l="0" t="0" r="0" b="0"/>
              <a:pathLst>
                <a:path w="2766" h="6">
                  <a:moveTo>
                    <a:pt x="0" y="0"/>
                  </a:moveTo>
                  <a:lnTo>
                    <a:pt x="2766" y="0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2" name="Freeform 1557"/>
            <p:cNvSpPr/>
            <p:nvPr/>
          </p:nvSpPr>
          <p:spPr>
            <a:xfrm>
              <a:off x="3903" y="3057"/>
              <a:ext cx="3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7" y="0"/>
                </a:cxn>
                <a:cxn ang="0">
                  <a:pos x="306" y="1"/>
                </a:cxn>
                <a:cxn ang="0">
                  <a:pos x="0" y="0"/>
                </a:cxn>
              </a:cxnLst>
              <a:rect l="0" t="0" r="0" b="0"/>
              <a:pathLst>
                <a:path w="2766" h="6">
                  <a:moveTo>
                    <a:pt x="0" y="0"/>
                  </a:moveTo>
                  <a:lnTo>
                    <a:pt x="2766" y="0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3" name="Freeform 1558"/>
            <p:cNvSpPr/>
            <p:nvPr/>
          </p:nvSpPr>
          <p:spPr>
            <a:xfrm>
              <a:off x="4315" y="3057"/>
              <a:ext cx="8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85" y="1"/>
                </a:cxn>
                <a:cxn ang="0">
                  <a:pos x="0" y="0"/>
                </a:cxn>
              </a:cxnLst>
              <a:rect l="0" t="0" r="0" b="0"/>
              <a:pathLst>
                <a:path w="767" h="6">
                  <a:moveTo>
                    <a:pt x="0" y="0"/>
                  </a:moveTo>
                  <a:lnTo>
                    <a:pt x="25" y="6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4" name="Freeform 1559"/>
            <p:cNvSpPr/>
            <p:nvPr/>
          </p:nvSpPr>
          <p:spPr>
            <a:xfrm>
              <a:off x="4315" y="3057"/>
              <a:ext cx="8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85" y="1"/>
                </a:cxn>
                <a:cxn ang="0">
                  <a:pos x="0" y="0"/>
                </a:cxn>
              </a:cxnLst>
              <a:rect l="0" t="0" r="0" b="0"/>
              <a:pathLst>
                <a:path w="767" h="6">
                  <a:moveTo>
                    <a:pt x="0" y="0"/>
                  </a:moveTo>
                  <a:lnTo>
                    <a:pt x="25" y="6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5" name="Freeform 1560"/>
            <p:cNvSpPr/>
            <p:nvPr/>
          </p:nvSpPr>
          <p:spPr>
            <a:xfrm>
              <a:off x="4315" y="3057"/>
              <a:ext cx="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" y="0"/>
                </a:cxn>
                <a:cxn ang="0">
                  <a:pos x="85" y="1"/>
                </a:cxn>
                <a:cxn ang="0">
                  <a:pos x="0" y="0"/>
                </a:cxn>
              </a:cxnLst>
              <a:rect l="0" t="0" r="0" b="0"/>
              <a:pathLst>
                <a:path w="798" h="6">
                  <a:moveTo>
                    <a:pt x="0" y="0"/>
                  </a:moveTo>
                  <a:lnTo>
                    <a:pt x="798" y="0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6" name="Freeform 1561"/>
            <p:cNvSpPr/>
            <p:nvPr/>
          </p:nvSpPr>
          <p:spPr>
            <a:xfrm>
              <a:off x="4315" y="3057"/>
              <a:ext cx="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" y="0"/>
                </a:cxn>
                <a:cxn ang="0">
                  <a:pos x="85" y="1"/>
                </a:cxn>
                <a:cxn ang="0">
                  <a:pos x="0" y="0"/>
                </a:cxn>
              </a:cxnLst>
              <a:rect l="0" t="0" r="0" b="0"/>
              <a:pathLst>
                <a:path w="798" h="6">
                  <a:moveTo>
                    <a:pt x="0" y="0"/>
                  </a:moveTo>
                  <a:lnTo>
                    <a:pt x="798" y="0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7" name="Freeform 1562"/>
            <p:cNvSpPr/>
            <p:nvPr/>
          </p:nvSpPr>
          <p:spPr>
            <a:xfrm>
              <a:off x="4403" y="3057"/>
              <a:ext cx="13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33" y="1"/>
                </a:cxn>
                <a:cxn ang="0">
                  <a:pos x="0" y="0"/>
                </a:cxn>
              </a:cxnLst>
              <a:rect l="0" t="0" r="0" b="0"/>
              <a:pathLst>
                <a:path w="1198" h="6">
                  <a:moveTo>
                    <a:pt x="0" y="0"/>
                  </a:moveTo>
                  <a:lnTo>
                    <a:pt x="13" y="6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8" name="Freeform 1563"/>
            <p:cNvSpPr/>
            <p:nvPr/>
          </p:nvSpPr>
          <p:spPr>
            <a:xfrm>
              <a:off x="4403" y="3057"/>
              <a:ext cx="13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33" y="1"/>
                </a:cxn>
                <a:cxn ang="0">
                  <a:pos x="0" y="0"/>
                </a:cxn>
              </a:cxnLst>
              <a:rect l="0" t="0" r="0" b="0"/>
              <a:pathLst>
                <a:path w="1198" h="6">
                  <a:moveTo>
                    <a:pt x="0" y="0"/>
                  </a:moveTo>
                  <a:lnTo>
                    <a:pt x="13" y="6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9" name="Freeform 1564"/>
            <p:cNvSpPr/>
            <p:nvPr/>
          </p:nvSpPr>
          <p:spPr>
            <a:xfrm>
              <a:off x="4403" y="3057"/>
              <a:ext cx="13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5" y="0"/>
                </a:cxn>
                <a:cxn ang="0">
                  <a:pos x="134" y="1"/>
                </a:cxn>
                <a:cxn ang="0">
                  <a:pos x="0" y="0"/>
                </a:cxn>
              </a:cxnLst>
              <a:rect l="0" t="0" r="0" b="0"/>
              <a:pathLst>
                <a:path w="1209" h="6">
                  <a:moveTo>
                    <a:pt x="0" y="0"/>
                  </a:moveTo>
                  <a:lnTo>
                    <a:pt x="1209" y="0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0" name="Freeform 1565"/>
            <p:cNvSpPr/>
            <p:nvPr/>
          </p:nvSpPr>
          <p:spPr>
            <a:xfrm>
              <a:off x="4403" y="3057"/>
              <a:ext cx="13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5" y="0"/>
                </a:cxn>
                <a:cxn ang="0">
                  <a:pos x="134" y="1"/>
                </a:cxn>
                <a:cxn ang="0">
                  <a:pos x="0" y="0"/>
                </a:cxn>
              </a:cxnLst>
              <a:rect l="0" t="0" r="0" b="0"/>
              <a:pathLst>
                <a:path w="1209" h="6">
                  <a:moveTo>
                    <a:pt x="0" y="0"/>
                  </a:moveTo>
                  <a:lnTo>
                    <a:pt x="1209" y="0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1" name="Freeform 1566"/>
            <p:cNvSpPr/>
            <p:nvPr/>
          </p:nvSpPr>
          <p:spPr>
            <a:xfrm>
              <a:off x="3904" y="3058"/>
              <a:ext cx="30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300" y="2"/>
                </a:cxn>
                <a:cxn ang="0">
                  <a:pos x="0" y="0"/>
                </a:cxn>
              </a:cxnLst>
              <a:rect l="0" t="0" r="0" b="0"/>
              <a:pathLst>
                <a:path w="2700" h="17">
                  <a:moveTo>
                    <a:pt x="0" y="0"/>
                  </a:moveTo>
                  <a:lnTo>
                    <a:pt x="24" y="17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2" name="Freeform 1567"/>
            <p:cNvSpPr/>
            <p:nvPr/>
          </p:nvSpPr>
          <p:spPr>
            <a:xfrm>
              <a:off x="3904" y="3058"/>
              <a:ext cx="30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300" y="2"/>
                </a:cxn>
                <a:cxn ang="0">
                  <a:pos x="0" y="0"/>
                </a:cxn>
              </a:cxnLst>
              <a:rect l="0" t="0" r="0" b="0"/>
              <a:pathLst>
                <a:path w="2700" h="17">
                  <a:moveTo>
                    <a:pt x="0" y="0"/>
                  </a:moveTo>
                  <a:lnTo>
                    <a:pt x="24" y="17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3" name="Freeform 1568"/>
            <p:cNvSpPr/>
            <p:nvPr/>
          </p:nvSpPr>
          <p:spPr>
            <a:xfrm>
              <a:off x="3904" y="3058"/>
              <a:ext cx="30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5" y="0"/>
                </a:cxn>
                <a:cxn ang="0">
                  <a:pos x="300" y="2"/>
                </a:cxn>
                <a:cxn ang="0">
                  <a:pos x="0" y="0"/>
                </a:cxn>
              </a:cxnLst>
              <a:rect l="0" t="0" r="0" b="0"/>
              <a:pathLst>
                <a:path w="2745" h="17">
                  <a:moveTo>
                    <a:pt x="0" y="0"/>
                  </a:moveTo>
                  <a:lnTo>
                    <a:pt x="2745" y="0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4" name="Freeform 1569"/>
            <p:cNvSpPr/>
            <p:nvPr/>
          </p:nvSpPr>
          <p:spPr>
            <a:xfrm>
              <a:off x="3904" y="3058"/>
              <a:ext cx="30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5" y="0"/>
                </a:cxn>
                <a:cxn ang="0">
                  <a:pos x="300" y="2"/>
                </a:cxn>
                <a:cxn ang="0">
                  <a:pos x="0" y="0"/>
                </a:cxn>
              </a:cxnLst>
              <a:rect l="0" t="0" r="0" b="0"/>
              <a:pathLst>
                <a:path w="2745" h="17">
                  <a:moveTo>
                    <a:pt x="0" y="0"/>
                  </a:moveTo>
                  <a:lnTo>
                    <a:pt x="2745" y="0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5" name="Freeform 1570"/>
            <p:cNvSpPr/>
            <p:nvPr/>
          </p:nvSpPr>
          <p:spPr>
            <a:xfrm>
              <a:off x="4317" y="3058"/>
              <a:ext cx="7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2"/>
                </a:cxn>
                <a:cxn ang="0">
                  <a:pos x="74" y="2"/>
                </a:cxn>
                <a:cxn ang="0">
                  <a:pos x="0" y="0"/>
                </a:cxn>
              </a:cxnLst>
              <a:rect l="0" t="0" r="0" b="0"/>
              <a:pathLst>
                <a:path w="661" h="17">
                  <a:moveTo>
                    <a:pt x="0" y="0"/>
                  </a:moveTo>
                  <a:lnTo>
                    <a:pt x="65" y="17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6" name="Freeform 1571"/>
            <p:cNvSpPr/>
            <p:nvPr/>
          </p:nvSpPr>
          <p:spPr>
            <a:xfrm>
              <a:off x="4317" y="3058"/>
              <a:ext cx="7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2"/>
                </a:cxn>
                <a:cxn ang="0">
                  <a:pos x="74" y="2"/>
                </a:cxn>
                <a:cxn ang="0">
                  <a:pos x="0" y="0"/>
                </a:cxn>
              </a:cxnLst>
              <a:rect l="0" t="0" r="0" b="0"/>
              <a:pathLst>
                <a:path w="661" h="17">
                  <a:moveTo>
                    <a:pt x="0" y="0"/>
                  </a:moveTo>
                  <a:lnTo>
                    <a:pt x="65" y="17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7" name="Freeform 1572"/>
            <p:cNvSpPr/>
            <p:nvPr/>
          </p:nvSpPr>
          <p:spPr>
            <a:xfrm>
              <a:off x="4317" y="3058"/>
              <a:ext cx="8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" y="0"/>
                </a:cxn>
                <a:cxn ang="0">
                  <a:pos x="74" y="2"/>
                </a:cxn>
                <a:cxn ang="0">
                  <a:pos x="0" y="0"/>
                </a:cxn>
              </a:cxnLst>
              <a:rect l="0" t="0" r="0" b="0"/>
              <a:pathLst>
                <a:path w="742" h="17">
                  <a:moveTo>
                    <a:pt x="0" y="0"/>
                  </a:moveTo>
                  <a:lnTo>
                    <a:pt x="742" y="0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8" name="Freeform 1573"/>
            <p:cNvSpPr/>
            <p:nvPr/>
          </p:nvSpPr>
          <p:spPr>
            <a:xfrm>
              <a:off x="4317" y="3058"/>
              <a:ext cx="8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" y="0"/>
                </a:cxn>
                <a:cxn ang="0">
                  <a:pos x="74" y="2"/>
                </a:cxn>
                <a:cxn ang="0">
                  <a:pos x="0" y="0"/>
                </a:cxn>
              </a:cxnLst>
              <a:rect l="0" t="0" r="0" b="0"/>
              <a:pathLst>
                <a:path w="742" h="17">
                  <a:moveTo>
                    <a:pt x="0" y="0"/>
                  </a:moveTo>
                  <a:lnTo>
                    <a:pt x="742" y="0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9" name="Freeform 1574"/>
            <p:cNvSpPr/>
            <p:nvPr/>
          </p:nvSpPr>
          <p:spPr>
            <a:xfrm>
              <a:off x="4405" y="3058"/>
              <a:ext cx="12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129" y="2"/>
                </a:cxn>
                <a:cxn ang="0">
                  <a:pos x="0" y="0"/>
                </a:cxn>
              </a:cxnLst>
              <a:rect l="0" t="0" r="0" b="0"/>
              <a:pathLst>
                <a:path w="1159" h="17">
                  <a:moveTo>
                    <a:pt x="0" y="0"/>
                  </a:moveTo>
                  <a:lnTo>
                    <a:pt x="32" y="17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0" name="Freeform 1575"/>
            <p:cNvSpPr/>
            <p:nvPr/>
          </p:nvSpPr>
          <p:spPr>
            <a:xfrm>
              <a:off x="4405" y="3058"/>
              <a:ext cx="12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129" y="2"/>
                </a:cxn>
                <a:cxn ang="0">
                  <a:pos x="0" y="0"/>
                </a:cxn>
              </a:cxnLst>
              <a:rect l="0" t="0" r="0" b="0"/>
              <a:pathLst>
                <a:path w="1159" h="17">
                  <a:moveTo>
                    <a:pt x="0" y="0"/>
                  </a:moveTo>
                  <a:lnTo>
                    <a:pt x="32" y="17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1" name="Freeform 1576"/>
            <p:cNvSpPr/>
            <p:nvPr/>
          </p:nvSpPr>
          <p:spPr>
            <a:xfrm>
              <a:off x="4405" y="3058"/>
              <a:ext cx="13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1" y="0"/>
                </a:cxn>
                <a:cxn ang="0">
                  <a:pos x="128" y="2"/>
                </a:cxn>
                <a:cxn ang="0">
                  <a:pos x="0" y="0"/>
                </a:cxn>
              </a:cxnLst>
              <a:rect l="0" t="0" r="0" b="0"/>
              <a:pathLst>
                <a:path w="1185" h="17">
                  <a:moveTo>
                    <a:pt x="0" y="0"/>
                  </a:moveTo>
                  <a:lnTo>
                    <a:pt x="1185" y="0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2" name="Freeform 1577"/>
            <p:cNvSpPr/>
            <p:nvPr/>
          </p:nvSpPr>
          <p:spPr>
            <a:xfrm>
              <a:off x="4405" y="3058"/>
              <a:ext cx="13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1" y="0"/>
                </a:cxn>
                <a:cxn ang="0">
                  <a:pos x="128" y="2"/>
                </a:cxn>
                <a:cxn ang="0">
                  <a:pos x="0" y="0"/>
                </a:cxn>
              </a:cxnLst>
              <a:rect l="0" t="0" r="0" b="0"/>
              <a:pathLst>
                <a:path w="1185" h="17">
                  <a:moveTo>
                    <a:pt x="0" y="0"/>
                  </a:moveTo>
                  <a:lnTo>
                    <a:pt x="1185" y="0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3" name="Freeform 1578"/>
            <p:cNvSpPr/>
            <p:nvPr/>
          </p:nvSpPr>
          <p:spPr>
            <a:xfrm>
              <a:off x="3906" y="3060"/>
              <a:ext cx="29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98" y="0"/>
                </a:cxn>
                <a:cxn ang="0">
                  <a:pos x="0" y="0"/>
                </a:cxn>
              </a:cxnLst>
              <a:rect l="0" t="0" r="0" b="0"/>
              <a:pathLst>
                <a:path w="2676" h="1">
                  <a:moveTo>
                    <a:pt x="0" y="0"/>
                  </a:moveTo>
                  <a:lnTo>
                    <a:pt x="0" y="0"/>
                  </a:lnTo>
                  <a:lnTo>
                    <a:pt x="26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4" name="Freeform 1579"/>
            <p:cNvSpPr/>
            <p:nvPr/>
          </p:nvSpPr>
          <p:spPr>
            <a:xfrm>
              <a:off x="3906" y="3060"/>
              <a:ext cx="29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98" y="0"/>
                </a:cxn>
                <a:cxn ang="0">
                  <a:pos x="0" y="0"/>
                </a:cxn>
              </a:cxnLst>
              <a:rect l="0" t="0" r="0" b="0"/>
              <a:pathLst>
                <a:path w="2676" h="1">
                  <a:moveTo>
                    <a:pt x="0" y="0"/>
                  </a:moveTo>
                  <a:lnTo>
                    <a:pt x="0" y="0"/>
                  </a:lnTo>
                  <a:lnTo>
                    <a:pt x="267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5" name="Rectangle 1580"/>
            <p:cNvSpPr/>
            <p:nvPr/>
          </p:nvSpPr>
          <p:spPr>
            <a:xfrm>
              <a:off x="3906" y="3060"/>
              <a:ext cx="298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086" name="Rectangle 1581"/>
            <p:cNvSpPr/>
            <p:nvPr/>
          </p:nvSpPr>
          <p:spPr>
            <a:xfrm>
              <a:off x="3906" y="3060"/>
              <a:ext cx="298" cy="1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087" name="Freeform 1582"/>
            <p:cNvSpPr/>
            <p:nvPr/>
          </p:nvSpPr>
          <p:spPr>
            <a:xfrm>
              <a:off x="4325" y="3060"/>
              <a:ext cx="6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66" y="0"/>
                </a:cxn>
                <a:cxn ang="0">
                  <a:pos x="0" y="0"/>
                </a:cxn>
              </a:cxnLst>
              <a:rect l="0" t="0" r="0" b="0"/>
              <a:pathLst>
                <a:path w="596" h="1">
                  <a:moveTo>
                    <a:pt x="0" y="0"/>
                  </a:moveTo>
                  <a:lnTo>
                    <a:pt x="0" y="0"/>
                  </a:lnTo>
                  <a:lnTo>
                    <a:pt x="5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8" name="Freeform 1583"/>
            <p:cNvSpPr/>
            <p:nvPr/>
          </p:nvSpPr>
          <p:spPr>
            <a:xfrm>
              <a:off x="4325" y="3060"/>
              <a:ext cx="6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66" y="0"/>
                </a:cxn>
                <a:cxn ang="0">
                  <a:pos x="0" y="0"/>
                </a:cxn>
              </a:cxnLst>
              <a:rect l="0" t="0" r="0" b="0"/>
              <a:pathLst>
                <a:path w="596" h="1">
                  <a:moveTo>
                    <a:pt x="0" y="0"/>
                  </a:moveTo>
                  <a:lnTo>
                    <a:pt x="0" y="0"/>
                  </a:lnTo>
                  <a:lnTo>
                    <a:pt x="59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9" name="Rectangle 1584"/>
            <p:cNvSpPr/>
            <p:nvPr/>
          </p:nvSpPr>
          <p:spPr>
            <a:xfrm>
              <a:off x="4325" y="3060"/>
              <a:ext cx="66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090" name="Rectangle 1585"/>
            <p:cNvSpPr/>
            <p:nvPr/>
          </p:nvSpPr>
          <p:spPr>
            <a:xfrm>
              <a:off x="4325" y="3060"/>
              <a:ext cx="66" cy="1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091" name="Freeform 1586"/>
            <p:cNvSpPr/>
            <p:nvPr/>
          </p:nvSpPr>
          <p:spPr>
            <a:xfrm>
              <a:off x="4408" y="3060"/>
              <a:ext cx="12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26" y="0"/>
                </a:cxn>
                <a:cxn ang="0">
                  <a:pos x="0" y="0"/>
                </a:cxn>
              </a:cxnLst>
              <a:rect l="0" t="0" r="0" b="0"/>
              <a:pathLst>
                <a:path w="1127" h="1">
                  <a:moveTo>
                    <a:pt x="0" y="0"/>
                  </a:moveTo>
                  <a:lnTo>
                    <a:pt x="0" y="0"/>
                  </a:lnTo>
                  <a:lnTo>
                    <a:pt x="11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2" name="Freeform 1587"/>
            <p:cNvSpPr/>
            <p:nvPr/>
          </p:nvSpPr>
          <p:spPr>
            <a:xfrm>
              <a:off x="4408" y="3060"/>
              <a:ext cx="12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26" y="0"/>
                </a:cxn>
                <a:cxn ang="0">
                  <a:pos x="0" y="0"/>
                </a:cxn>
              </a:cxnLst>
              <a:rect l="0" t="0" r="0" b="0"/>
              <a:pathLst>
                <a:path w="1127" h="1">
                  <a:moveTo>
                    <a:pt x="0" y="0"/>
                  </a:moveTo>
                  <a:lnTo>
                    <a:pt x="0" y="0"/>
                  </a:lnTo>
                  <a:lnTo>
                    <a:pt x="112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3" name="Rectangle 1588"/>
            <p:cNvSpPr/>
            <p:nvPr/>
          </p:nvSpPr>
          <p:spPr>
            <a:xfrm>
              <a:off x="4408" y="3060"/>
              <a:ext cx="126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094" name="Rectangle 1589"/>
            <p:cNvSpPr/>
            <p:nvPr/>
          </p:nvSpPr>
          <p:spPr>
            <a:xfrm>
              <a:off x="4408" y="3060"/>
              <a:ext cx="126" cy="1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095" name="Freeform 1590"/>
            <p:cNvSpPr/>
            <p:nvPr/>
          </p:nvSpPr>
          <p:spPr>
            <a:xfrm>
              <a:off x="3906" y="3060"/>
              <a:ext cx="29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294" y="1"/>
                </a:cxn>
                <a:cxn ang="0">
                  <a:pos x="0" y="0"/>
                </a:cxn>
              </a:cxnLst>
              <a:rect l="0" t="0" r="0" b="0"/>
              <a:pathLst>
                <a:path w="2642" h="13">
                  <a:moveTo>
                    <a:pt x="0" y="0"/>
                  </a:moveTo>
                  <a:lnTo>
                    <a:pt x="19" y="13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6" name="Freeform 1591"/>
            <p:cNvSpPr/>
            <p:nvPr/>
          </p:nvSpPr>
          <p:spPr>
            <a:xfrm>
              <a:off x="3906" y="3060"/>
              <a:ext cx="29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294" y="1"/>
                </a:cxn>
                <a:cxn ang="0">
                  <a:pos x="0" y="0"/>
                </a:cxn>
              </a:cxnLst>
              <a:rect l="0" t="0" r="0" b="0"/>
              <a:pathLst>
                <a:path w="2642" h="13">
                  <a:moveTo>
                    <a:pt x="0" y="0"/>
                  </a:moveTo>
                  <a:lnTo>
                    <a:pt x="19" y="13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7" name="Freeform 1592"/>
            <p:cNvSpPr/>
            <p:nvPr/>
          </p:nvSpPr>
          <p:spPr>
            <a:xfrm>
              <a:off x="3906" y="3060"/>
              <a:ext cx="29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8" y="0"/>
                </a:cxn>
                <a:cxn ang="0">
                  <a:pos x="294" y="1"/>
                </a:cxn>
                <a:cxn ang="0">
                  <a:pos x="0" y="0"/>
                </a:cxn>
              </a:cxnLst>
              <a:rect l="0" t="0" r="0" b="0"/>
              <a:pathLst>
                <a:path w="2676" h="13">
                  <a:moveTo>
                    <a:pt x="0" y="0"/>
                  </a:moveTo>
                  <a:lnTo>
                    <a:pt x="2676" y="0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8" name="Freeform 1593"/>
            <p:cNvSpPr/>
            <p:nvPr/>
          </p:nvSpPr>
          <p:spPr>
            <a:xfrm>
              <a:off x="3906" y="3060"/>
              <a:ext cx="29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8" y="0"/>
                </a:cxn>
                <a:cxn ang="0">
                  <a:pos x="294" y="1"/>
                </a:cxn>
                <a:cxn ang="0">
                  <a:pos x="0" y="0"/>
                </a:cxn>
              </a:cxnLst>
              <a:rect l="0" t="0" r="0" b="0"/>
              <a:pathLst>
                <a:path w="2676" h="13">
                  <a:moveTo>
                    <a:pt x="0" y="0"/>
                  </a:moveTo>
                  <a:lnTo>
                    <a:pt x="2676" y="0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9" name="Freeform 1594"/>
            <p:cNvSpPr/>
            <p:nvPr/>
          </p:nvSpPr>
          <p:spPr>
            <a:xfrm>
              <a:off x="4325" y="3060"/>
              <a:ext cx="5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1"/>
                </a:cxn>
                <a:cxn ang="0">
                  <a:pos x="59" y="1"/>
                </a:cxn>
                <a:cxn ang="0">
                  <a:pos x="0" y="0"/>
                </a:cxn>
              </a:cxnLst>
              <a:rect l="0" t="0" r="0" b="0"/>
              <a:pathLst>
                <a:path w="533" h="13">
                  <a:moveTo>
                    <a:pt x="0" y="0"/>
                  </a:moveTo>
                  <a:lnTo>
                    <a:pt x="93" y="13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0" name="Freeform 1595"/>
            <p:cNvSpPr/>
            <p:nvPr/>
          </p:nvSpPr>
          <p:spPr>
            <a:xfrm>
              <a:off x="4325" y="3060"/>
              <a:ext cx="5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1"/>
                </a:cxn>
                <a:cxn ang="0">
                  <a:pos x="59" y="1"/>
                </a:cxn>
                <a:cxn ang="0">
                  <a:pos x="0" y="0"/>
                </a:cxn>
              </a:cxnLst>
              <a:rect l="0" t="0" r="0" b="0"/>
              <a:pathLst>
                <a:path w="533" h="13">
                  <a:moveTo>
                    <a:pt x="0" y="0"/>
                  </a:moveTo>
                  <a:lnTo>
                    <a:pt x="93" y="13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1" name="Freeform 1596"/>
            <p:cNvSpPr/>
            <p:nvPr/>
          </p:nvSpPr>
          <p:spPr>
            <a:xfrm>
              <a:off x="4325" y="3060"/>
              <a:ext cx="6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0"/>
                </a:cxn>
                <a:cxn ang="0">
                  <a:pos x="59" y="1"/>
                </a:cxn>
                <a:cxn ang="0">
                  <a:pos x="0" y="0"/>
                </a:cxn>
              </a:cxnLst>
              <a:rect l="0" t="0" r="0" b="0"/>
              <a:pathLst>
                <a:path w="596" h="13">
                  <a:moveTo>
                    <a:pt x="0" y="0"/>
                  </a:moveTo>
                  <a:lnTo>
                    <a:pt x="596" y="0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2" name="Freeform 1597"/>
            <p:cNvSpPr/>
            <p:nvPr/>
          </p:nvSpPr>
          <p:spPr>
            <a:xfrm>
              <a:off x="4325" y="3060"/>
              <a:ext cx="6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0"/>
                </a:cxn>
                <a:cxn ang="0">
                  <a:pos x="59" y="1"/>
                </a:cxn>
                <a:cxn ang="0">
                  <a:pos x="0" y="0"/>
                </a:cxn>
              </a:cxnLst>
              <a:rect l="0" t="0" r="0" b="0"/>
              <a:pathLst>
                <a:path w="596" h="13">
                  <a:moveTo>
                    <a:pt x="0" y="0"/>
                  </a:moveTo>
                  <a:lnTo>
                    <a:pt x="596" y="0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3" name="Freeform 1598"/>
            <p:cNvSpPr/>
            <p:nvPr/>
          </p:nvSpPr>
          <p:spPr>
            <a:xfrm>
              <a:off x="4408" y="3060"/>
              <a:ext cx="12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122" y="1"/>
                </a:cxn>
                <a:cxn ang="0">
                  <a:pos x="0" y="0"/>
                </a:cxn>
              </a:cxnLst>
              <a:rect l="0" t="0" r="0" b="0"/>
              <a:pathLst>
                <a:path w="1097" h="13">
                  <a:moveTo>
                    <a:pt x="0" y="0"/>
                  </a:moveTo>
                  <a:lnTo>
                    <a:pt x="26" y="13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4" name="Freeform 1599"/>
            <p:cNvSpPr/>
            <p:nvPr/>
          </p:nvSpPr>
          <p:spPr>
            <a:xfrm>
              <a:off x="4408" y="3060"/>
              <a:ext cx="12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122" y="1"/>
                </a:cxn>
                <a:cxn ang="0">
                  <a:pos x="0" y="0"/>
                </a:cxn>
              </a:cxnLst>
              <a:rect l="0" t="0" r="0" b="0"/>
              <a:pathLst>
                <a:path w="1097" h="13">
                  <a:moveTo>
                    <a:pt x="0" y="0"/>
                  </a:moveTo>
                  <a:lnTo>
                    <a:pt x="26" y="13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5" name="Freeform 1600"/>
            <p:cNvSpPr/>
            <p:nvPr/>
          </p:nvSpPr>
          <p:spPr>
            <a:xfrm>
              <a:off x="4408" y="3060"/>
              <a:ext cx="12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6" y="0"/>
                </a:cxn>
                <a:cxn ang="0">
                  <a:pos x="123" y="1"/>
                </a:cxn>
                <a:cxn ang="0">
                  <a:pos x="0" y="0"/>
                </a:cxn>
              </a:cxnLst>
              <a:rect l="0" t="0" r="0" b="0"/>
              <a:pathLst>
                <a:path w="1127" h="13">
                  <a:moveTo>
                    <a:pt x="0" y="0"/>
                  </a:moveTo>
                  <a:lnTo>
                    <a:pt x="1127" y="0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6" name="Freeform 1601"/>
            <p:cNvSpPr/>
            <p:nvPr/>
          </p:nvSpPr>
          <p:spPr>
            <a:xfrm>
              <a:off x="4408" y="3060"/>
              <a:ext cx="12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6" y="0"/>
                </a:cxn>
                <a:cxn ang="0">
                  <a:pos x="123" y="1"/>
                </a:cxn>
                <a:cxn ang="0">
                  <a:pos x="0" y="0"/>
                </a:cxn>
              </a:cxnLst>
              <a:rect l="0" t="0" r="0" b="0"/>
              <a:pathLst>
                <a:path w="1127" h="13">
                  <a:moveTo>
                    <a:pt x="0" y="0"/>
                  </a:moveTo>
                  <a:lnTo>
                    <a:pt x="1127" y="0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7" name="Freeform 1602"/>
            <p:cNvSpPr/>
            <p:nvPr/>
          </p:nvSpPr>
          <p:spPr>
            <a:xfrm>
              <a:off x="3908" y="3061"/>
              <a:ext cx="28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288" y="2"/>
                </a:cxn>
                <a:cxn ang="0">
                  <a:pos x="0" y="0"/>
                </a:cxn>
              </a:cxnLst>
              <a:rect l="0" t="0" r="0" b="0"/>
              <a:pathLst>
                <a:path w="2591" h="11">
                  <a:moveTo>
                    <a:pt x="0" y="0"/>
                  </a:moveTo>
                  <a:lnTo>
                    <a:pt x="16" y="11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8" name="Freeform 1603"/>
            <p:cNvSpPr/>
            <p:nvPr/>
          </p:nvSpPr>
          <p:spPr>
            <a:xfrm>
              <a:off x="3908" y="3061"/>
              <a:ext cx="28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288" y="2"/>
                </a:cxn>
                <a:cxn ang="0">
                  <a:pos x="0" y="0"/>
                </a:cxn>
              </a:cxnLst>
              <a:rect l="0" t="0" r="0" b="0"/>
              <a:pathLst>
                <a:path w="2591" h="11">
                  <a:moveTo>
                    <a:pt x="0" y="0"/>
                  </a:moveTo>
                  <a:lnTo>
                    <a:pt x="16" y="11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9" name="Freeform 1604"/>
            <p:cNvSpPr/>
            <p:nvPr/>
          </p:nvSpPr>
          <p:spPr>
            <a:xfrm>
              <a:off x="3908" y="3061"/>
              <a:ext cx="29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2" y="0"/>
                </a:cxn>
                <a:cxn ang="0">
                  <a:pos x="288" y="2"/>
                </a:cxn>
                <a:cxn ang="0">
                  <a:pos x="0" y="0"/>
                </a:cxn>
              </a:cxnLst>
              <a:rect l="0" t="0" r="0" b="0"/>
              <a:pathLst>
                <a:path w="2623" h="11">
                  <a:moveTo>
                    <a:pt x="0" y="0"/>
                  </a:moveTo>
                  <a:lnTo>
                    <a:pt x="2623" y="0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0" name="Freeform 1605"/>
            <p:cNvSpPr/>
            <p:nvPr/>
          </p:nvSpPr>
          <p:spPr>
            <a:xfrm>
              <a:off x="3908" y="3061"/>
              <a:ext cx="29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2" y="0"/>
                </a:cxn>
                <a:cxn ang="0">
                  <a:pos x="288" y="2"/>
                </a:cxn>
                <a:cxn ang="0">
                  <a:pos x="0" y="0"/>
                </a:cxn>
              </a:cxnLst>
              <a:rect l="0" t="0" r="0" b="0"/>
              <a:pathLst>
                <a:path w="2623" h="11">
                  <a:moveTo>
                    <a:pt x="0" y="0"/>
                  </a:moveTo>
                  <a:lnTo>
                    <a:pt x="2623" y="0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1" name="Freeform 1606"/>
            <p:cNvSpPr/>
            <p:nvPr/>
          </p:nvSpPr>
          <p:spPr>
            <a:xfrm>
              <a:off x="4335" y="3061"/>
              <a:ext cx="3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2"/>
                </a:cxn>
                <a:cxn ang="0">
                  <a:pos x="34" y="2"/>
                </a:cxn>
                <a:cxn ang="0">
                  <a:pos x="0" y="0"/>
                </a:cxn>
              </a:cxnLst>
              <a:rect l="0" t="0" r="0" b="0"/>
              <a:pathLst>
                <a:path w="310" h="11">
                  <a:moveTo>
                    <a:pt x="0" y="0"/>
                  </a:moveTo>
                  <a:lnTo>
                    <a:pt x="83" y="11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2" name="Freeform 1607"/>
            <p:cNvSpPr/>
            <p:nvPr/>
          </p:nvSpPr>
          <p:spPr>
            <a:xfrm>
              <a:off x="4335" y="3061"/>
              <a:ext cx="3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2"/>
                </a:cxn>
                <a:cxn ang="0">
                  <a:pos x="34" y="2"/>
                </a:cxn>
                <a:cxn ang="0">
                  <a:pos x="0" y="0"/>
                </a:cxn>
              </a:cxnLst>
              <a:rect l="0" t="0" r="0" b="0"/>
              <a:pathLst>
                <a:path w="310" h="11">
                  <a:moveTo>
                    <a:pt x="0" y="0"/>
                  </a:moveTo>
                  <a:lnTo>
                    <a:pt x="83" y="11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3" name="Freeform 1608"/>
            <p:cNvSpPr/>
            <p:nvPr/>
          </p:nvSpPr>
          <p:spPr>
            <a:xfrm>
              <a:off x="4335" y="3061"/>
              <a:ext cx="4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" y="0"/>
                </a:cxn>
                <a:cxn ang="0">
                  <a:pos x="35" y="2"/>
                </a:cxn>
                <a:cxn ang="0">
                  <a:pos x="0" y="0"/>
                </a:cxn>
              </a:cxnLst>
              <a:rect l="0" t="0" r="0" b="0"/>
              <a:pathLst>
                <a:path w="440" h="11">
                  <a:moveTo>
                    <a:pt x="0" y="0"/>
                  </a:moveTo>
                  <a:lnTo>
                    <a:pt x="440" y="0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4" name="Freeform 1609"/>
            <p:cNvSpPr/>
            <p:nvPr/>
          </p:nvSpPr>
          <p:spPr>
            <a:xfrm>
              <a:off x="4335" y="3061"/>
              <a:ext cx="4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" y="0"/>
                </a:cxn>
                <a:cxn ang="0">
                  <a:pos x="35" y="2"/>
                </a:cxn>
                <a:cxn ang="0">
                  <a:pos x="0" y="0"/>
                </a:cxn>
              </a:cxnLst>
              <a:rect l="0" t="0" r="0" b="0"/>
              <a:pathLst>
                <a:path w="440" h="11">
                  <a:moveTo>
                    <a:pt x="0" y="0"/>
                  </a:moveTo>
                  <a:lnTo>
                    <a:pt x="440" y="0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5" name="Freeform 1610"/>
            <p:cNvSpPr/>
            <p:nvPr/>
          </p:nvSpPr>
          <p:spPr>
            <a:xfrm>
              <a:off x="4411" y="3061"/>
              <a:ext cx="11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117" y="2"/>
                </a:cxn>
                <a:cxn ang="0">
                  <a:pos x="0" y="0"/>
                </a:cxn>
              </a:cxnLst>
              <a:rect l="0" t="0" r="0" b="0"/>
              <a:pathLst>
                <a:path w="1047" h="11">
                  <a:moveTo>
                    <a:pt x="0" y="0"/>
                  </a:moveTo>
                  <a:lnTo>
                    <a:pt x="23" y="11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6" name="Freeform 1611"/>
            <p:cNvSpPr/>
            <p:nvPr/>
          </p:nvSpPr>
          <p:spPr>
            <a:xfrm>
              <a:off x="4411" y="3061"/>
              <a:ext cx="11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117" y="2"/>
                </a:cxn>
                <a:cxn ang="0">
                  <a:pos x="0" y="0"/>
                </a:cxn>
              </a:cxnLst>
              <a:rect l="0" t="0" r="0" b="0"/>
              <a:pathLst>
                <a:path w="1047" h="11">
                  <a:moveTo>
                    <a:pt x="0" y="0"/>
                  </a:moveTo>
                  <a:lnTo>
                    <a:pt x="23" y="11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7" name="Freeform 1612"/>
            <p:cNvSpPr/>
            <p:nvPr/>
          </p:nvSpPr>
          <p:spPr>
            <a:xfrm>
              <a:off x="4411" y="3061"/>
              <a:ext cx="11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9" y="0"/>
                </a:cxn>
                <a:cxn ang="0">
                  <a:pos x="116" y="2"/>
                </a:cxn>
                <a:cxn ang="0">
                  <a:pos x="0" y="0"/>
                </a:cxn>
              </a:cxnLst>
              <a:rect l="0" t="0" r="0" b="0"/>
              <a:pathLst>
                <a:path w="1071" h="11">
                  <a:moveTo>
                    <a:pt x="0" y="0"/>
                  </a:moveTo>
                  <a:lnTo>
                    <a:pt x="1071" y="0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8" name="Freeform 1613"/>
            <p:cNvSpPr/>
            <p:nvPr/>
          </p:nvSpPr>
          <p:spPr>
            <a:xfrm>
              <a:off x="4411" y="3061"/>
              <a:ext cx="11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9" y="0"/>
                </a:cxn>
                <a:cxn ang="0">
                  <a:pos x="116" y="2"/>
                </a:cxn>
                <a:cxn ang="0">
                  <a:pos x="0" y="0"/>
                </a:cxn>
              </a:cxnLst>
              <a:rect l="0" t="0" r="0" b="0"/>
              <a:pathLst>
                <a:path w="1071" h="11">
                  <a:moveTo>
                    <a:pt x="0" y="0"/>
                  </a:moveTo>
                  <a:lnTo>
                    <a:pt x="1071" y="0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9" name="Freeform 1614"/>
            <p:cNvSpPr/>
            <p:nvPr/>
          </p:nvSpPr>
          <p:spPr>
            <a:xfrm>
              <a:off x="3910" y="3063"/>
              <a:ext cx="28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85" y="1"/>
                </a:cxn>
                <a:cxn ang="0">
                  <a:pos x="0" y="0"/>
                </a:cxn>
              </a:cxnLst>
              <a:rect l="0" t="0" r="0" b="0"/>
              <a:pathLst>
                <a:path w="2563" h="5">
                  <a:moveTo>
                    <a:pt x="0" y="0"/>
                  </a:moveTo>
                  <a:lnTo>
                    <a:pt x="6" y="5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0" name="Freeform 1615"/>
            <p:cNvSpPr/>
            <p:nvPr/>
          </p:nvSpPr>
          <p:spPr>
            <a:xfrm>
              <a:off x="3910" y="3063"/>
              <a:ext cx="28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85" y="1"/>
                </a:cxn>
                <a:cxn ang="0">
                  <a:pos x="0" y="0"/>
                </a:cxn>
              </a:cxnLst>
              <a:rect l="0" t="0" r="0" b="0"/>
              <a:pathLst>
                <a:path w="2563" h="5">
                  <a:moveTo>
                    <a:pt x="0" y="0"/>
                  </a:moveTo>
                  <a:lnTo>
                    <a:pt x="6" y="5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1" name="Freeform 1616"/>
            <p:cNvSpPr/>
            <p:nvPr/>
          </p:nvSpPr>
          <p:spPr>
            <a:xfrm>
              <a:off x="3910" y="3063"/>
              <a:ext cx="28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6" y="0"/>
                </a:cxn>
                <a:cxn ang="0">
                  <a:pos x="285" y="1"/>
                </a:cxn>
                <a:cxn ang="0">
                  <a:pos x="0" y="0"/>
                </a:cxn>
              </a:cxnLst>
              <a:rect l="0" t="0" r="0" b="0"/>
              <a:pathLst>
                <a:path w="2575" h="5">
                  <a:moveTo>
                    <a:pt x="0" y="0"/>
                  </a:moveTo>
                  <a:lnTo>
                    <a:pt x="2575" y="0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2" name="Freeform 1617"/>
            <p:cNvSpPr/>
            <p:nvPr/>
          </p:nvSpPr>
          <p:spPr>
            <a:xfrm>
              <a:off x="3910" y="3063"/>
              <a:ext cx="28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6" y="0"/>
                </a:cxn>
                <a:cxn ang="0">
                  <a:pos x="285" y="1"/>
                </a:cxn>
                <a:cxn ang="0">
                  <a:pos x="0" y="0"/>
                </a:cxn>
              </a:cxnLst>
              <a:rect l="0" t="0" r="0" b="0"/>
              <a:pathLst>
                <a:path w="2575" h="5">
                  <a:moveTo>
                    <a:pt x="0" y="0"/>
                  </a:moveTo>
                  <a:lnTo>
                    <a:pt x="2575" y="0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3" name="Freeform 1618"/>
            <p:cNvSpPr/>
            <p:nvPr/>
          </p:nvSpPr>
          <p:spPr>
            <a:xfrm>
              <a:off x="4344" y="3063"/>
              <a:ext cx="2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0"/>
                </a:cxn>
                <a:cxn ang="0">
                  <a:pos x="20" y="1"/>
                </a:cxn>
                <a:cxn ang="0">
                  <a:pos x="0" y="0"/>
                </a:cxn>
              </a:cxnLst>
              <a:rect l="0" t="0" r="0" b="0"/>
              <a:pathLst>
                <a:path w="227" h="5">
                  <a:moveTo>
                    <a:pt x="0" y="0"/>
                  </a:moveTo>
                  <a:lnTo>
                    <a:pt x="227" y="0"/>
                  </a:lnTo>
                  <a:lnTo>
                    <a:pt x="179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4" name="Freeform 1619"/>
            <p:cNvSpPr/>
            <p:nvPr/>
          </p:nvSpPr>
          <p:spPr>
            <a:xfrm>
              <a:off x="4344" y="3063"/>
              <a:ext cx="2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0"/>
                </a:cxn>
                <a:cxn ang="0">
                  <a:pos x="20" y="1"/>
                </a:cxn>
                <a:cxn ang="0">
                  <a:pos x="0" y="0"/>
                </a:cxn>
              </a:cxnLst>
              <a:rect l="0" t="0" r="0" b="0"/>
              <a:pathLst>
                <a:path w="227" h="5">
                  <a:moveTo>
                    <a:pt x="0" y="0"/>
                  </a:moveTo>
                  <a:lnTo>
                    <a:pt x="227" y="0"/>
                  </a:lnTo>
                  <a:lnTo>
                    <a:pt x="179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5" name="Freeform 1620"/>
            <p:cNvSpPr/>
            <p:nvPr/>
          </p:nvSpPr>
          <p:spPr>
            <a:xfrm>
              <a:off x="4414" y="3063"/>
              <a:ext cx="11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12" y="1"/>
                </a:cxn>
                <a:cxn ang="0">
                  <a:pos x="0" y="0"/>
                </a:cxn>
              </a:cxnLst>
              <a:rect l="0" t="0" r="0" b="0"/>
              <a:pathLst>
                <a:path w="1014" h="5">
                  <a:moveTo>
                    <a:pt x="0" y="0"/>
                  </a:moveTo>
                  <a:lnTo>
                    <a:pt x="9" y="5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6" name="Freeform 1621"/>
            <p:cNvSpPr/>
            <p:nvPr/>
          </p:nvSpPr>
          <p:spPr>
            <a:xfrm>
              <a:off x="4414" y="3063"/>
              <a:ext cx="11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12" y="1"/>
                </a:cxn>
                <a:cxn ang="0">
                  <a:pos x="0" y="0"/>
                </a:cxn>
              </a:cxnLst>
              <a:rect l="0" t="0" r="0" b="0"/>
              <a:pathLst>
                <a:path w="1014" h="5">
                  <a:moveTo>
                    <a:pt x="0" y="0"/>
                  </a:moveTo>
                  <a:lnTo>
                    <a:pt x="9" y="5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7" name="Freeform 1622"/>
            <p:cNvSpPr/>
            <p:nvPr/>
          </p:nvSpPr>
          <p:spPr>
            <a:xfrm>
              <a:off x="4414" y="3063"/>
              <a:ext cx="11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4" y="0"/>
                </a:cxn>
                <a:cxn ang="0">
                  <a:pos x="113" y="1"/>
                </a:cxn>
                <a:cxn ang="0">
                  <a:pos x="0" y="0"/>
                </a:cxn>
              </a:cxnLst>
              <a:rect l="0" t="0" r="0" b="0"/>
              <a:pathLst>
                <a:path w="1024" h="5">
                  <a:moveTo>
                    <a:pt x="0" y="0"/>
                  </a:moveTo>
                  <a:lnTo>
                    <a:pt x="1024" y="0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8" name="Freeform 1623"/>
            <p:cNvSpPr/>
            <p:nvPr/>
          </p:nvSpPr>
          <p:spPr>
            <a:xfrm>
              <a:off x="4414" y="3063"/>
              <a:ext cx="11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4" y="0"/>
                </a:cxn>
                <a:cxn ang="0">
                  <a:pos x="113" y="1"/>
                </a:cxn>
                <a:cxn ang="0">
                  <a:pos x="0" y="0"/>
                </a:cxn>
              </a:cxnLst>
              <a:rect l="0" t="0" r="0" b="0"/>
              <a:pathLst>
                <a:path w="1024" h="5">
                  <a:moveTo>
                    <a:pt x="0" y="0"/>
                  </a:moveTo>
                  <a:lnTo>
                    <a:pt x="1024" y="0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9" name="Freeform 1624"/>
            <p:cNvSpPr/>
            <p:nvPr/>
          </p:nvSpPr>
          <p:spPr>
            <a:xfrm>
              <a:off x="3911" y="3063"/>
              <a:ext cx="28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82" y="1"/>
                </a:cxn>
                <a:cxn ang="0">
                  <a:pos x="0" y="0"/>
                </a:cxn>
              </a:cxnLst>
              <a:rect l="0" t="0" r="0" b="0"/>
              <a:pathLst>
                <a:path w="2536" h="8">
                  <a:moveTo>
                    <a:pt x="0" y="0"/>
                  </a:moveTo>
                  <a:lnTo>
                    <a:pt x="11" y="8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0" name="Freeform 1625"/>
            <p:cNvSpPr/>
            <p:nvPr/>
          </p:nvSpPr>
          <p:spPr>
            <a:xfrm>
              <a:off x="3911" y="3063"/>
              <a:ext cx="28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82" y="1"/>
                </a:cxn>
                <a:cxn ang="0">
                  <a:pos x="0" y="0"/>
                </a:cxn>
              </a:cxnLst>
              <a:rect l="0" t="0" r="0" b="0"/>
              <a:pathLst>
                <a:path w="2536" h="8">
                  <a:moveTo>
                    <a:pt x="0" y="0"/>
                  </a:moveTo>
                  <a:lnTo>
                    <a:pt x="11" y="8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1" name="Freeform 1626"/>
            <p:cNvSpPr/>
            <p:nvPr/>
          </p:nvSpPr>
          <p:spPr>
            <a:xfrm>
              <a:off x="3911" y="3063"/>
              <a:ext cx="28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4" y="0"/>
                </a:cxn>
                <a:cxn ang="0">
                  <a:pos x="282" y="1"/>
                </a:cxn>
                <a:cxn ang="0">
                  <a:pos x="0" y="0"/>
                </a:cxn>
              </a:cxnLst>
              <a:rect l="0" t="0" r="0" b="0"/>
              <a:pathLst>
                <a:path w="2557" h="8">
                  <a:moveTo>
                    <a:pt x="0" y="0"/>
                  </a:moveTo>
                  <a:lnTo>
                    <a:pt x="2557" y="0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2" name="Freeform 1627"/>
            <p:cNvSpPr/>
            <p:nvPr/>
          </p:nvSpPr>
          <p:spPr>
            <a:xfrm>
              <a:off x="3911" y="3063"/>
              <a:ext cx="28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4" y="0"/>
                </a:cxn>
                <a:cxn ang="0">
                  <a:pos x="282" y="1"/>
                </a:cxn>
                <a:cxn ang="0">
                  <a:pos x="0" y="0"/>
                </a:cxn>
              </a:cxnLst>
              <a:rect l="0" t="0" r="0" b="0"/>
              <a:pathLst>
                <a:path w="2557" h="8">
                  <a:moveTo>
                    <a:pt x="0" y="0"/>
                  </a:moveTo>
                  <a:lnTo>
                    <a:pt x="2557" y="0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3" name="Freeform 1628"/>
            <p:cNvSpPr/>
            <p:nvPr/>
          </p:nvSpPr>
          <p:spPr>
            <a:xfrm>
              <a:off x="4415" y="3063"/>
              <a:ext cx="10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09" y="1"/>
                </a:cxn>
                <a:cxn ang="0">
                  <a:pos x="0" y="0"/>
                </a:cxn>
              </a:cxnLst>
              <a:rect l="0" t="0" r="0" b="0"/>
              <a:pathLst>
                <a:path w="987" h="8">
                  <a:moveTo>
                    <a:pt x="0" y="0"/>
                  </a:moveTo>
                  <a:lnTo>
                    <a:pt x="16" y="8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4" name="Freeform 1629"/>
            <p:cNvSpPr/>
            <p:nvPr/>
          </p:nvSpPr>
          <p:spPr>
            <a:xfrm>
              <a:off x="4415" y="3063"/>
              <a:ext cx="10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09" y="1"/>
                </a:cxn>
                <a:cxn ang="0">
                  <a:pos x="0" y="0"/>
                </a:cxn>
              </a:cxnLst>
              <a:rect l="0" t="0" r="0" b="0"/>
              <a:pathLst>
                <a:path w="987" h="8">
                  <a:moveTo>
                    <a:pt x="0" y="0"/>
                  </a:moveTo>
                  <a:lnTo>
                    <a:pt x="16" y="8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5" name="Freeform 1630"/>
            <p:cNvSpPr/>
            <p:nvPr/>
          </p:nvSpPr>
          <p:spPr>
            <a:xfrm>
              <a:off x="4415" y="3063"/>
              <a:ext cx="11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1" y="0"/>
                </a:cxn>
                <a:cxn ang="0">
                  <a:pos x="109" y="1"/>
                </a:cxn>
                <a:cxn ang="0">
                  <a:pos x="0" y="0"/>
                </a:cxn>
              </a:cxnLst>
              <a:rect l="0" t="0" r="0" b="0"/>
              <a:pathLst>
                <a:path w="1005" h="8">
                  <a:moveTo>
                    <a:pt x="0" y="0"/>
                  </a:moveTo>
                  <a:lnTo>
                    <a:pt x="1005" y="0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6" name="Freeform 1631"/>
            <p:cNvSpPr/>
            <p:nvPr/>
          </p:nvSpPr>
          <p:spPr>
            <a:xfrm>
              <a:off x="4415" y="3063"/>
              <a:ext cx="11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1" y="0"/>
                </a:cxn>
                <a:cxn ang="0">
                  <a:pos x="109" y="1"/>
                </a:cxn>
                <a:cxn ang="0">
                  <a:pos x="0" y="0"/>
                </a:cxn>
              </a:cxnLst>
              <a:rect l="0" t="0" r="0" b="0"/>
              <a:pathLst>
                <a:path w="1005" h="8">
                  <a:moveTo>
                    <a:pt x="0" y="0"/>
                  </a:moveTo>
                  <a:lnTo>
                    <a:pt x="1005" y="0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7" name="Freeform 1632"/>
            <p:cNvSpPr/>
            <p:nvPr/>
          </p:nvSpPr>
          <p:spPr>
            <a:xfrm>
              <a:off x="3912" y="3064"/>
              <a:ext cx="28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80" y="1"/>
                </a:cxn>
                <a:cxn ang="0">
                  <a:pos x="0" y="0"/>
                </a:cxn>
              </a:cxnLst>
              <a:rect l="0" t="0" r="0" b="0"/>
              <a:pathLst>
                <a:path w="2517" h="2">
                  <a:moveTo>
                    <a:pt x="0" y="0"/>
                  </a:moveTo>
                  <a:lnTo>
                    <a:pt x="5" y="2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8" name="Freeform 1633"/>
            <p:cNvSpPr/>
            <p:nvPr/>
          </p:nvSpPr>
          <p:spPr>
            <a:xfrm>
              <a:off x="3912" y="3064"/>
              <a:ext cx="28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80" y="1"/>
                </a:cxn>
                <a:cxn ang="0">
                  <a:pos x="0" y="0"/>
                </a:cxn>
              </a:cxnLst>
              <a:rect l="0" t="0" r="0" b="0"/>
              <a:pathLst>
                <a:path w="2517" h="2">
                  <a:moveTo>
                    <a:pt x="0" y="0"/>
                  </a:moveTo>
                  <a:lnTo>
                    <a:pt x="5" y="2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9" name="Freeform 1634"/>
            <p:cNvSpPr/>
            <p:nvPr/>
          </p:nvSpPr>
          <p:spPr>
            <a:xfrm>
              <a:off x="3912" y="3064"/>
              <a:ext cx="28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1" y="0"/>
                </a:cxn>
                <a:cxn ang="0">
                  <a:pos x="280" y="1"/>
                </a:cxn>
                <a:cxn ang="0">
                  <a:pos x="0" y="0"/>
                </a:cxn>
              </a:cxnLst>
              <a:rect l="0" t="0" r="0" b="0"/>
              <a:pathLst>
                <a:path w="2525" h="2">
                  <a:moveTo>
                    <a:pt x="0" y="0"/>
                  </a:moveTo>
                  <a:lnTo>
                    <a:pt x="2525" y="0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0" name="Freeform 1635"/>
            <p:cNvSpPr/>
            <p:nvPr/>
          </p:nvSpPr>
          <p:spPr>
            <a:xfrm>
              <a:off x="3912" y="3064"/>
              <a:ext cx="28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1" y="0"/>
                </a:cxn>
                <a:cxn ang="0">
                  <a:pos x="280" y="1"/>
                </a:cxn>
                <a:cxn ang="0">
                  <a:pos x="0" y="0"/>
                </a:cxn>
              </a:cxnLst>
              <a:rect l="0" t="0" r="0" b="0"/>
              <a:pathLst>
                <a:path w="2525" h="2">
                  <a:moveTo>
                    <a:pt x="0" y="0"/>
                  </a:moveTo>
                  <a:lnTo>
                    <a:pt x="2525" y="0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1" name="Freeform 1636"/>
            <p:cNvSpPr/>
            <p:nvPr/>
          </p:nvSpPr>
          <p:spPr>
            <a:xfrm>
              <a:off x="4417" y="3064"/>
              <a:ext cx="1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07" y="1"/>
                </a:cxn>
                <a:cxn ang="0">
                  <a:pos x="0" y="0"/>
                </a:cxn>
              </a:cxnLst>
              <a:rect l="0" t="0" r="0" b="0"/>
              <a:pathLst>
                <a:path w="965" h="2">
                  <a:moveTo>
                    <a:pt x="0" y="0"/>
                  </a:moveTo>
                  <a:lnTo>
                    <a:pt x="6" y="2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2" name="Freeform 1637"/>
            <p:cNvSpPr/>
            <p:nvPr/>
          </p:nvSpPr>
          <p:spPr>
            <a:xfrm>
              <a:off x="4417" y="3064"/>
              <a:ext cx="1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07" y="1"/>
                </a:cxn>
                <a:cxn ang="0">
                  <a:pos x="0" y="0"/>
                </a:cxn>
              </a:cxnLst>
              <a:rect l="0" t="0" r="0" b="0"/>
              <a:pathLst>
                <a:path w="965" h="2">
                  <a:moveTo>
                    <a:pt x="0" y="0"/>
                  </a:moveTo>
                  <a:lnTo>
                    <a:pt x="6" y="2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3" name="Freeform 1638"/>
            <p:cNvSpPr/>
            <p:nvPr/>
          </p:nvSpPr>
          <p:spPr>
            <a:xfrm>
              <a:off x="4417" y="3064"/>
              <a:ext cx="1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6" y="1"/>
                </a:cxn>
                <a:cxn ang="0">
                  <a:pos x="0" y="0"/>
                </a:cxn>
              </a:cxnLst>
              <a:rect l="0" t="0" r="0" b="0"/>
              <a:pathLst>
                <a:path w="971" h="2">
                  <a:moveTo>
                    <a:pt x="0" y="0"/>
                  </a:moveTo>
                  <a:lnTo>
                    <a:pt x="971" y="0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4" name="Freeform 1639"/>
            <p:cNvSpPr/>
            <p:nvPr/>
          </p:nvSpPr>
          <p:spPr>
            <a:xfrm>
              <a:off x="4417" y="3064"/>
              <a:ext cx="1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6" y="1"/>
                </a:cxn>
                <a:cxn ang="0">
                  <a:pos x="0" y="0"/>
                </a:cxn>
              </a:cxnLst>
              <a:rect l="0" t="0" r="0" b="0"/>
              <a:pathLst>
                <a:path w="971" h="2">
                  <a:moveTo>
                    <a:pt x="0" y="0"/>
                  </a:moveTo>
                  <a:lnTo>
                    <a:pt x="971" y="0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5" name="Freeform 1640"/>
            <p:cNvSpPr/>
            <p:nvPr/>
          </p:nvSpPr>
          <p:spPr>
            <a:xfrm>
              <a:off x="3913" y="3064"/>
              <a:ext cx="27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76" y="1"/>
                </a:cxn>
                <a:cxn ang="0">
                  <a:pos x="0" y="0"/>
                </a:cxn>
              </a:cxnLst>
              <a:rect l="0" t="0" r="0" b="0"/>
              <a:pathLst>
                <a:path w="2487" h="7">
                  <a:moveTo>
                    <a:pt x="0" y="0"/>
                  </a:moveTo>
                  <a:lnTo>
                    <a:pt x="10" y="7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6" name="Freeform 1641"/>
            <p:cNvSpPr/>
            <p:nvPr/>
          </p:nvSpPr>
          <p:spPr>
            <a:xfrm>
              <a:off x="3913" y="3064"/>
              <a:ext cx="27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76" y="1"/>
                </a:cxn>
                <a:cxn ang="0">
                  <a:pos x="0" y="0"/>
                </a:cxn>
              </a:cxnLst>
              <a:rect l="0" t="0" r="0" b="0"/>
              <a:pathLst>
                <a:path w="2487" h="7">
                  <a:moveTo>
                    <a:pt x="0" y="0"/>
                  </a:moveTo>
                  <a:lnTo>
                    <a:pt x="10" y="7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7" name="Freeform 1642"/>
            <p:cNvSpPr/>
            <p:nvPr/>
          </p:nvSpPr>
          <p:spPr>
            <a:xfrm>
              <a:off x="3913" y="3064"/>
              <a:ext cx="27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9" y="0"/>
                </a:cxn>
                <a:cxn ang="0">
                  <a:pos x="276" y="1"/>
                </a:cxn>
                <a:cxn ang="0">
                  <a:pos x="0" y="0"/>
                </a:cxn>
              </a:cxnLst>
              <a:rect l="0" t="0" r="0" b="0"/>
              <a:pathLst>
                <a:path w="2512" h="7">
                  <a:moveTo>
                    <a:pt x="0" y="0"/>
                  </a:moveTo>
                  <a:lnTo>
                    <a:pt x="2512" y="0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8" name="Freeform 1643"/>
            <p:cNvSpPr/>
            <p:nvPr/>
          </p:nvSpPr>
          <p:spPr>
            <a:xfrm>
              <a:off x="3913" y="3064"/>
              <a:ext cx="27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9" y="0"/>
                </a:cxn>
                <a:cxn ang="0">
                  <a:pos x="276" y="1"/>
                </a:cxn>
                <a:cxn ang="0">
                  <a:pos x="0" y="0"/>
                </a:cxn>
              </a:cxnLst>
              <a:rect l="0" t="0" r="0" b="0"/>
              <a:pathLst>
                <a:path w="2512" h="7">
                  <a:moveTo>
                    <a:pt x="0" y="0"/>
                  </a:moveTo>
                  <a:lnTo>
                    <a:pt x="2512" y="0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9" name="Freeform 1644"/>
            <p:cNvSpPr/>
            <p:nvPr/>
          </p:nvSpPr>
          <p:spPr>
            <a:xfrm>
              <a:off x="4417" y="3064"/>
              <a:ext cx="10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05" y="1"/>
                </a:cxn>
                <a:cxn ang="0">
                  <a:pos x="0" y="0"/>
                </a:cxn>
              </a:cxnLst>
              <a:rect l="0" t="0" r="0" b="0"/>
              <a:pathLst>
                <a:path w="947" h="7">
                  <a:moveTo>
                    <a:pt x="0" y="0"/>
                  </a:moveTo>
                  <a:lnTo>
                    <a:pt x="11" y="7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0" name="Freeform 1645"/>
            <p:cNvSpPr/>
            <p:nvPr/>
          </p:nvSpPr>
          <p:spPr>
            <a:xfrm>
              <a:off x="4417" y="3064"/>
              <a:ext cx="10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05" y="1"/>
                </a:cxn>
                <a:cxn ang="0">
                  <a:pos x="0" y="0"/>
                </a:cxn>
              </a:cxnLst>
              <a:rect l="0" t="0" r="0" b="0"/>
              <a:pathLst>
                <a:path w="947" h="7">
                  <a:moveTo>
                    <a:pt x="0" y="0"/>
                  </a:moveTo>
                  <a:lnTo>
                    <a:pt x="11" y="7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1" name="Freeform 1646"/>
            <p:cNvSpPr/>
            <p:nvPr/>
          </p:nvSpPr>
          <p:spPr>
            <a:xfrm>
              <a:off x="4417" y="3064"/>
              <a:ext cx="1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6" y="1"/>
                </a:cxn>
                <a:cxn ang="0">
                  <a:pos x="0" y="0"/>
                </a:cxn>
              </a:cxnLst>
              <a:rect l="0" t="0" r="0" b="0"/>
              <a:pathLst>
                <a:path w="959" h="7">
                  <a:moveTo>
                    <a:pt x="0" y="0"/>
                  </a:moveTo>
                  <a:lnTo>
                    <a:pt x="959" y="0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2" name="Freeform 1647"/>
            <p:cNvSpPr/>
            <p:nvPr/>
          </p:nvSpPr>
          <p:spPr>
            <a:xfrm>
              <a:off x="4417" y="3064"/>
              <a:ext cx="10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6" y="1"/>
                </a:cxn>
                <a:cxn ang="0">
                  <a:pos x="0" y="0"/>
                </a:cxn>
              </a:cxnLst>
              <a:rect l="0" t="0" r="0" b="0"/>
              <a:pathLst>
                <a:path w="959" h="7">
                  <a:moveTo>
                    <a:pt x="0" y="0"/>
                  </a:moveTo>
                  <a:lnTo>
                    <a:pt x="959" y="0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3" name="Freeform 1648"/>
            <p:cNvSpPr/>
            <p:nvPr/>
          </p:nvSpPr>
          <p:spPr>
            <a:xfrm>
              <a:off x="3914" y="3065"/>
              <a:ext cx="2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267" y="2"/>
                </a:cxn>
                <a:cxn ang="0">
                  <a:pos x="0" y="0"/>
                </a:cxn>
              </a:cxnLst>
              <a:rect l="0" t="0" r="0" b="0"/>
              <a:pathLst>
                <a:path w="2403" h="17">
                  <a:moveTo>
                    <a:pt x="0" y="0"/>
                  </a:moveTo>
                  <a:lnTo>
                    <a:pt x="33" y="17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4" name="Freeform 1649"/>
            <p:cNvSpPr/>
            <p:nvPr/>
          </p:nvSpPr>
          <p:spPr>
            <a:xfrm>
              <a:off x="3914" y="3065"/>
              <a:ext cx="2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267" y="2"/>
                </a:cxn>
                <a:cxn ang="0">
                  <a:pos x="0" y="0"/>
                </a:cxn>
              </a:cxnLst>
              <a:rect l="0" t="0" r="0" b="0"/>
              <a:pathLst>
                <a:path w="2403" h="17">
                  <a:moveTo>
                    <a:pt x="0" y="0"/>
                  </a:moveTo>
                  <a:lnTo>
                    <a:pt x="33" y="17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5" name="Freeform 1650"/>
            <p:cNvSpPr/>
            <p:nvPr/>
          </p:nvSpPr>
          <p:spPr>
            <a:xfrm>
              <a:off x="3914" y="3065"/>
              <a:ext cx="27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5" y="0"/>
                </a:cxn>
                <a:cxn ang="0">
                  <a:pos x="267" y="2"/>
                </a:cxn>
                <a:cxn ang="0">
                  <a:pos x="0" y="0"/>
                </a:cxn>
              </a:cxnLst>
              <a:rect l="0" t="0" r="0" b="0"/>
              <a:pathLst>
                <a:path w="2477" h="17">
                  <a:moveTo>
                    <a:pt x="0" y="0"/>
                  </a:moveTo>
                  <a:lnTo>
                    <a:pt x="2477" y="0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6" name="Freeform 1651"/>
            <p:cNvSpPr/>
            <p:nvPr/>
          </p:nvSpPr>
          <p:spPr>
            <a:xfrm>
              <a:off x="3914" y="3065"/>
              <a:ext cx="27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5" y="0"/>
                </a:cxn>
                <a:cxn ang="0">
                  <a:pos x="267" y="2"/>
                </a:cxn>
                <a:cxn ang="0">
                  <a:pos x="0" y="0"/>
                </a:cxn>
              </a:cxnLst>
              <a:rect l="0" t="0" r="0" b="0"/>
              <a:pathLst>
                <a:path w="2477" h="17">
                  <a:moveTo>
                    <a:pt x="0" y="0"/>
                  </a:moveTo>
                  <a:lnTo>
                    <a:pt x="2477" y="0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7" name="Freeform 1652"/>
            <p:cNvSpPr/>
            <p:nvPr/>
          </p:nvSpPr>
          <p:spPr>
            <a:xfrm>
              <a:off x="4418" y="3065"/>
              <a:ext cx="10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100" y="2"/>
                </a:cxn>
                <a:cxn ang="0">
                  <a:pos x="0" y="0"/>
                </a:cxn>
              </a:cxnLst>
              <a:rect l="0" t="0" r="0" b="0"/>
              <a:pathLst>
                <a:path w="897" h="17">
                  <a:moveTo>
                    <a:pt x="0" y="0"/>
                  </a:moveTo>
                  <a:lnTo>
                    <a:pt x="50" y="17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8" name="Freeform 1653"/>
            <p:cNvSpPr/>
            <p:nvPr/>
          </p:nvSpPr>
          <p:spPr>
            <a:xfrm>
              <a:off x="4418" y="3065"/>
              <a:ext cx="10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100" y="2"/>
                </a:cxn>
                <a:cxn ang="0">
                  <a:pos x="0" y="0"/>
                </a:cxn>
              </a:cxnLst>
              <a:rect l="0" t="0" r="0" b="0"/>
              <a:pathLst>
                <a:path w="897" h="17">
                  <a:moveTo>
                    <a:pt x="0" y="0"/>
                  </a:moveTo>
                  <a:lnTo>
                    <a:pt x="50" y="17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9" name="Freeform 1654"/>
            <p:cNvSpPr/>
            <p:nvPr/>
          </p:nvSpPr>
          <p:spPr>
            <a:xfrm>
              <a:off x="4418" y="3065"/>
              <a:ext cx="10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4" y="0"/>
                </a:cxn>
                <a:cxn ang="0">
                  <a:pos x="100" y="2"/>
                </a:cxn>
                <a:cxn ang="0">
                  <a:pos x="0" y="0"/>
                </a:cxn>
              </a:cxnLst>
              <a:rect l="0" t="0" r="0" b="0"/>
              <a:pathLst>
                <a:path w="936" h="17">
                  <a:moveTo>
                    <a:pt x="0" y="0"/>
                  </a:moveTo>
                  <a:lnTo>
                    <a:pt x="936" y="0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0" name="Freeform 1655"/>
            <p:cNvSpPr/>
            <p:nvPr/>
          </p:nvSpPr>
          <p:spPr>
            <a:xfrm>
              <a:off x="4418" y="3065"/>
              <a:ext cx="10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4" y="0"/>
                </a:cxn>
                <a:cxn ang="0">
                  <a:pos x="100" y="2"/>
                </a:cxn>
                <a:cxn ang="0">
                  <a:pos x="0" y="0"/>
                </a:cxn>
              </a:cxnLst>
              <a:rect l="0" t="0" r="0" b="0"/>
              <a:pathLst>
                <a:path w="936" h="17">
                  <a:moveTo>
                    <a:pt x="0" y="0"/>
                  </a:moveTo>
                  <a:lnTo>
                    <a:pt x="936" y="0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1" name="Freeform 1656"/>
            <p:cNvSpPr/>
            <p:nvPr/>
          </p:nvSpPr>
          <p:spPr>
            <a:xfrm>
              <a:off x="3917" y="3067"/>
              <a:ext cx="25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259" y="1"/>
                </a:cxn>
                <a:cxn ang="0">
                  <a:pos x="0" y="0"/>
                </a:cxn>
              </a:cxnLst>
              <a:rect l="0" t="0" r="0" b="0"/>
              <a:pathLst>
                <a:path w="2332" h="9">
                  <a:moveTo>
                    <a:pt x="0" y="0"/>
                  </a:moveTo>
                  <a:lnTo>
                    <a:pt x="15" y="9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2" name="Freeform 1657"/>
            <p:cNvSpPr/>
            <p:nvPr/>
          </p:nvSpPr>
          <p:spPr>
            <a:xfrm>
              <a:off x="3917" y="3067"/>
              <a:ext cx="25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259" y="1"/>
                </a:cxn>
                <a:cxn ang="0">
                  <a:pos x="0" y="0"/>
                </a:cxn>
              </a:cxnLst>
              <a:rect l="0" t="0" r="0" b="0"/>
              <a:pathLst>
                <a:path w="2332" h="9">
                  <a:moveTo>
                    <a:pt x="0" y="0"/>
                  </a:moveTo>
                  <a:lnTo>
                    <a:pt x="15" y="9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3" name="Freeform 1658"/>
            <p:cNvSpPr/>
            <p:nvPr/>
          </p:nvSpPr>
          <p:spPr>
            <a:xfrm>
              <a:off x="3917" y="3067"/>
              <a:ext cx="2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4" y="0"/>
                </a:cxn>
                <a:cxn ang="0">
                  <a:pos x="260" y="1"/>
                </a:cxn>
                <a:cxn ang="0">
                  <a:pos x="0" y="0"/>
                </a:cxn>
              </a:cxnLst>
              <a:rect l="0" t="0" r="0" b="0"/>
              <a:pathLst>
                <a:path w="2370" h="9">
                  <a:moveTo>
                    <a:pt x="0" y="0"/>
                  </a:moveTo>
                  <a:lnTo>
                    <a:pt x="2370" y="0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4" name="Freeform 1659"/>
            <p:cNvSpPr/>
            <p:nvPr/>
          </p:nvSpPr>
          <p:spPr>
            <a:xfrm>
              <a:off x="3917" y="3067"/>
              <a:ext cx="2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4" y="0"/>
                </a:cxn>
                <a:cxn ang="0">
                  <a:pos x="260" y="1"/>
                </a:cxn>
                <a:cxn ang="0">
                  <a:pos x="0" y="0"/>
                </a:cxn>
              </a:cxnLst>
              <a:rect l="0" t="0" r="0" b="0"/>
              <a:pathLst>
                <a:path w="2370" h="9">
                  <a:moveTo>
                    <a:pt x="0" y="0"/>
                  </a:moveTo>
                  <a:lnTo>
                    <a:pt x="2370" y="0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5" name="Freeform 1660"/>
            <p:cNvSpPr/>
            <p:nvPr/>
          </p:nvSpPr>
          <p:spPr>
            <a:xfrm>
              <a:off x="4424" y="3067"/>
              <a:ext cx="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91" y="1"/>
                </a:cxn>
                <a:cxn ang="0">
                  <a:pos x="0" y="0"/>
                </a:cxn>
              </a:cxnLst>
              <a:rect l="0" t="0" r="0" b="0"/>
              <a:pathLst>
                <a:path w="817" h="9">
                  <a:moveTo>
                    <a:pt x="0" y="0"/>
                  </a:moveTo>
                  <a:lnTo>
                    <a:pt x="25" y="9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6" name="Freeform 1661"/>
            <p:cNvSpPr/>
            <p:nvPr/>
          </p:nvSpPr>
          <p:spPr>
            <a:xfrm>
              <a:off x="4424" y="3067"/>
              <a:ext cx="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91" y="1"/>
                </a:cxn>
                <a:cxn ang="0">
                  <a:pos x="0" y="0"/>
                </a:cxn>
              </a:cxnLst>
              <a:rect l="0" t="0" r="0" b="0"/>
              <a:pathLst>
                <a:path w="817" h="9">
                  <a:moveTo>
                    <a:pt x="0" y="0"/>
                  </a:moveTo>
                  <a:lnTo>
                    <a:pt x="25" y="9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7" name="Freeform 1662"/>
            <p:cNvSpPr/>
            <p:nvPr/>
          </p:nvSpPr>
          <p:spPr>
            <a:xfrm>
              <a:off x="4424" y="3067"/>
              <a:ext cx="9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4" y="0"/>
                </a:cxn>
                <a:cxn ang="0">
                  <a:pos x="91" y="1"/>
                </a:cxn>
                <a:cxn ang="0">
                  <a:pos x="0" y="0"/>
                </a:cxn>
              </a:cxnLst>
              <a:rect l="0" t="0" r="0" b="0"/>
              <a:pathLst>
                <a:path w="847" h="9">
                  <a:moveTo>
                    <a:pt x="0" y="0"/>
                  </a:moveTo>
                  <a:lnTo>
                    <a:pt x="847" y="0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8" name="Freeform 1663"/>
            <p:cNvSpPr/>
            <p:nvPr/>
          </p:nvSpPr>
          <p:spPr>
            <a:xfrm>
              <a:off x="4424" y="3067"/>
              <a:ext cx="9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4" y="0"/>
                </a:cxn>
                <a:cxn ang="0">
                  <a:pos x="91" y="1"/>
                </a:cxn>
                <a:cxn ang="0">
                  <a:pos x="0" y="0"/>
                </a:cxn>
              </a:cxnLst>
              <a:rect l="0" t="0" r="0" b="0"/>
              <a:pathLst>
                <a:path w="847" h="9">
                  <a:moveTo>
                    <a:pt x="0" y="0"/>
                  </a:moveTo>
                  <a:lnTo>
                    <a:pt x="847" y="0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9" name="Freeform 1664"/>
            <p:cNvSpPr/>
            <p:nvPr/>
          </p:nvSpPr>
          <p:spPr>
            <a:xfrm>
              <a:off x="3919" y="3068"/>
              <a:ext cx="19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99" y="1"/>
                </a:cxn>
                <a:cxn ang="0">
                  <a:pos x="0" y="0"/>
                </a:cxn>
              </a:cxnLst>
              <a:rect l="0" t="0" r="0" b="0"/>
              <a:pathLst>
                <a:path w="1794" h="6">
                  <a:moveTo>
                    <a:pt x="0" y="0"/>
                  </a:moveTo>
                  <a:lnTo>
                    <a:pt x="10" y="6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0" name="Freeform 1665"/>
            <p:cNvSpPr/>
            <p:nvPr/>
          </p:nvSpPr>
          <p:spPr>
            <a:xfrm>
              <a:off x="3919" y="3068"/>
              <a:ext cx="19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99" y="1"/>
                </a:cxn>
                <a:cxn ang="0">
                  <a:pos x="0" y="0"/>
                </a:cxn>
              </a:cxnLst>
              <a:rect l="0" t="0" r="0" b="0"/>
              <a:pathLst>
                <a:path w="1794" h="6">
                  <a:moveTo>
                    <a:pt x="0" y="0"/>
                  </a:moveTo>
                  <a:lnTo>
                    <a:pt x="10" y="6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1" name="Freeform 1666"/>
            <p:cNvSpPr/>
            <p:nvPr/>
          </p:nvSpPr>
          <p:spPr>
            <a:xfrm>
              <a:off x="3919" y="3068"/>
              <a:ext cx="20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0" y="0"/>
                </a:cxn>
                <a:cxn ang="0">
                  <a:pos x="199" y="1"/>
                </a:cxn>
                <a:cxn ang="0">
                  <a:pos x="0" y="0"/>
                </a:cxn>
              </a:cxnLst>
              <a:rect l="0" t="0" r="0" b="0"/>
              <a:pathLst>
                <a:path w="1804" h="6">
                  <a:moveTo>
                    <a:pt x="0" y="0"/>
                  </a:moveTo>
                  <a:lnTo>
                    <a:pt x="1804" y="0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2" name="Freeform 1667"/>
            <p:cNvSpPr/>
            <p:nvPr/>
          </p:nvSpPr>
          <p:spPr>
            <a:xfrm>
              <a:off x="3919" y="3068"/>
              <a:ext cx="20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0" y="0"/>
                </a:cxn>
                <a:cxn ang="0">
                  <a:pos x="199" y="1"/>
                </a:cxn>
                <a:cxn ang="0">
                  <a:pos x="0" y="0"/>
                </a:cxn>
              </a:cxnLst>
              <a:rect l="0" t="0" r="0" b="0"/>
              <a:pathLst>
                <a:path w="1804" h="6">
                  <a:moveTo>
                    <a:pt x="0" y="0"/>
                  </a:moveTo>
                  <a:lnTo>
                    <a:pt x="1804" y="0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3" name="Freeform 1668"/>
            <p:cNvSpPr/>
            <p:nvPr/>
          </p:nvSpPr>
          <p:spPr>
            <a:xfrm>
              <a:off x="4119" y="3068"/>
              <a:ext cx="5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55" y="1"/>
                </a:cxn>
                <a:cxn ang="0">
                  <a:pos x="0" y="0"/>
                </a:cxn>
              </a:cxnLst>
              <a:rect l="0" t="0" r="0" b="0"/>
              <a:pathLst>
                <a:path w="490" h="6">
                  <a:moveTo>
                    <a:pt x="0" y="0"/>
                  </a:moveTo>
                  <a:lnTo>
                    <a:pt x="41" y="6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4" name="Freeform 1669"/>
            <p:cNvSpPr/>
            <p:nvPr/>
          </p:nvSpPr>
          <p:spPr>
            <a:xfrm>
              <a:off x="4119" y="3068"/>
              <a:ext cx="5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55" y="1"/>
                </a:cxn>
                <a:cxn ang="0">
                  <a:pos x="0" y="0"/>
                </a:cxn>
              </a:cxnLst>
              <a:rect l="0" t="0" r="0" b="0"/>
              <a:pathLst>
                <a:path w="490" h="6">
                  <a:moveTo>
                    <a:pt x="0" y="0"/>
                  </a:moveTo>
                  <a:lnTo>
                    <a:pt x="41" y="6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5" name="Freeform 1670"/>
            <p:cNvSpPr/>
            <p:nvPr/>
          </p:nvSpPr>
          <p:spPr>
            <a:xfrm>
              <a:off x="4119" y="3068"/>
              <a:ext cx="5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0"/>
                </a:cxn>
                <a:cxn ang="0">
                  <a:pos x="54" y="1"/>
                </a:cxn>
                <a:cxn ang="0">
                  <a:pos x="0" y="0"/>
                </a:cxn>
              </a:cxnLst>
              <a:rect l="0" t="0" r="0" b="0"/>
              <a:pathLst>
                <a:path w="513" h="6">
                  <a:moveTo>
                    <a:pt x="0" y="0"/>
                  </a:moveTo>
                  <a:lnTo>
                    <a:pt x="513" y="0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6" name="Freeform 1671"/>
            <p:cNvSpPr/>
            <p:nvPr/>
          </p:nvSpPr>
          <p:spPr>
            <a:xfrm>
              <a:off x="4119" y="3068"/>
              <a:ext cx="5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0"/>
                </a:cxn>
                <a:cxn ang="0">
                  <a:pos x="54" y="1"/>
                </a:cxn>
                <a:cxn ang="0">
                  <a:pos x="0" y="0"/>
                </a:cxn>
              </a:cxnLst>
              <a:rect l="0" t="0" r="0" b="0"/>
              <a:pathLst>
                <a:path w="513" h="6">
                  <a:moveTo>
                    <a:pt x="0" y="0"/>
                  </a:moveTo>
                  <a:lnTo>
                    <a:pt x="513" y="0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7" name="Freeform 1672"/>
            <p:cNvSpPr/>
            <p:nvPr/>
          </p:nvSpPr>
          <p:spPr>
            <a:xfrm>
              <a:off x="4427" y="3068"/>
              <a:ext cx="8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86" y="1"/>
                </a:cxn>
                <a:cxn ang="0">
                  <a:pos x="0" y="0"/>
                </a:cxn>
              </a:cxnLst>
              <a:rect l="0" t="0" r="0" b="0"/>
              <a:pathLst>
                <a:path w="775" h="6">
                  <a:moveTo>
                    <a:pt x="0" y="0"/>
                  </a:moveTo>
                  <a:lnTo>
                    <a:pt x="16" y="6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8" name="Freeform 1673"/>
            <p:cNvSpPr/>
            <p:nvPr/>
          </p:nvSpPr>
          <p:spPr>
            <a:xfrm>
              <a:off x="4427" y="3068"/>
              <a:ext cx="8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86" y="1"/>
                </a:cxn>
                <a:cxn ang="0">
                  <a:pos x="0" y="0"/>
                </a:cxn>
              </a:cxnLst>
              <a:rect l="0" t="0" r="0" b="0"/>
              <a:pathLst>
                <a:path w="775" h="6">
                  <a:moveTo>
                    <a:pt x="0" y="0"/>
                  </a:moveTo>
                  <a:lnTo>
                    <a:pt x="16" y="6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9" name="Freeform 1674"/>
            <p:cNvSpPr/>
            <p:nvPr/>
          </p:nvSpPr>
          <p:spPr>
            <a:xfrm>
              <a:off x="4427" y="3068"/>
              <a:ext cx="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" y="0"/>
                </a:cxn>
                <a:cxn ang="0">
                  <a:pos x="86" y="1"/>
                </a:cxn>
                <a:cxn ang="0">
                  <a:pos x="0" y="0"/>
                </a:cxn>
              </a:cxnLst>
              <a:rect l="0" t="0" r="0" b="0"/>
              <a:pathLst>
                <a:path w="792" h="6">
                  <a:moveTo>
                    <a:pt x="0" y="0"/>
                  </a:moveTo>
                  <a:lnTo>
                    <a:pt x="792" y="0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0" name="Freeform 1675"/>
            <p:cNvSpPr/>
            <p:nvPr/>
          </p:nvSpPr>
          <p:spPr>
            <a:xfrm>
              <a:off x="4427" y="3068"/>
              <a:ext cx="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" y="0"/>
                </a:cxn>
                <a:cxn ang="0">
                  <a:pos x="86" y="1"/>
                </a:cxn>
                <a:cxn ang="0">
                  <a:pos x="0" y="0"/>
                </a:cxn>
              </a:cxnLst>
              <a:rect l="0" t="0" r="0" b="0"/>
              <a:pathLst>
                <a:path w="792" h="6">
                  <a:moveTo>
                    <a:pt x="0" y="0"/>
                  </a:moveTo>
                  <a:lnTo>
                    <a:pt x="792" y="0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1" name="Freeform 1676"/>
            <p:cNvSpPr/>
            <p:nvPr/>
          </p:nvSpPr>
          <p:spPr>
            <a:xfrm>
              <a:off x="3920" y="3069"/>
              <a:ext cx="19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195" y="1"/>
                </a:cxn>
                <a:cxn ang="0">
                  <a:pos x="0" y="0"/>
                </a:cxn>
              </a:cxnLst>
              <a:rect l="0" t="0" r="0" b="0"/>
              <a:pathLst>
                <a:path w="1751" h="16">
                  <a:moveTo>
                    <a:pt x="0" y="0"/>
                  </a:moveTo>
                  <a:lnTo>
                    <a:pt x="28" y="16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2" name="Freeform 1677"/>
            <p:cNvSpPr/>
            <p:nvPr/>
          </p:nvSpPr>
          <p:spPr>
            <a:xfrm>
              <a:off x="3920" y="3069"/>
              <a:ext cx="19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195" y="1"/>
                </a:cxn>
                <a:cxn ang="0">
                  <a:pos x="0" y="0"/>
                </a:cxn>
              </a:cxnLst>
              <a:rect l="0" t="0" r="0" b="0"/>
              <a:pathLst>
                <a:path w="1751" h="16">
                  <a:moveTo>
                    <a:pt x="0" y="0"/>
                  </a:moveTo>
                  <a:lnTo>
                    <a:pt x="28" y="16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3" name="Freeform 1678"/>
            <p:cNvSpPr/>
            <p:nvPr/>
          </p:nvSpPr>
          <p:spPr>
            <a:xfrm>
              <a:off x="3920" y="3069"/>
              <a:ext cx="19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8" y="0"/>
                </a:cxn>
                <a:cxn ang="0">
                  <a:pos x="194" y="1"/>
                </a:cxn>
                <a:cxn ang="0">
                  <a:pos x="0" y="0"/>
                </a:cxn>
              </a:cxnLst>
              <a:rect l="0" t="0" r="0" b="0"/>
              <a:pathLst>
                <a:path w="1784" h="16">
                  <a:moveTo>
                    <a:pt x="0" y="0"/>
                  </a:moveTo>
                  <a:lnTo>
                    <a:pt x="1784" y="0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4" name="Freeform 1679"/>
            <p:cNvSpPr/>
            <p:nvPr/>
          </p:nvSpPr>
          <p:spPr>
            <a:xfrm>
              <a:off x="3920" y="3069"/>
              <a:ext cx="19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8" y="0"/>
                </a:cxn>
                <a:cxn ang="0">
                  <a:pos x="194" y="1"/>
                </a:cxn>
                <a:cxn ang="0">
                  <a:pos x="0" y="0"/>
                </a:cxn>
              </a:cxnLst>
              <a:rect l="0" t="0" r="0" b="0"/>
              <a:pathLst>
                <a:path w="1784" h="16">
                  <a:moveTo>
                    <a:pt x="0" y="0"/>
                  </a:moveTo>
                  <a:lnTo>
                    <a:pt x="1784" y="0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5" name="Freeform 1680"/>
            <p:cNvSpPr/>
            <p:nvPr/>
          </p:nvSpPr>
          <p:spPr>
            <a:xfrm>
              <a:off x="4124" y="3069"/>
              <a:ext cx="3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1"/>
                </a:cxn>
                <a:cxn ang="0">
                  <a:pos x="34" y="1"/>
                </a:cxn>
                <a:cxn ang="0">
                  <a:pos x="0" y="0"/>
                </a:cxn>
              </a:cxnLst>
              <a:rect l="0" t="0" r="0" b="0"/>
              <a:pathLst>
                <a:path w="303" h="16">
                  <a:moveTo>
                    <a:pt x="0" y="0"/>
                  </a:moveTo>
                  <a:lnTo>
                    <a:pt x="121" y="16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6" name="Freeform 1681"/>
            <p:cNvSpPr/>
            <p:nvPr/>
          </p:nvSpPr>
          <p:spPr>
            <a:xfrm>
              <a:off x="4124" y="3069"/>
              <a:ext cx="3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1"/>
                </a:cxn>
                <a:cxn ang="0">
                  <a:pos x="34" y="1"/>
                </a:cxn>
                <a:cxn ang="0">
                  <a:pos x="0" y="0"/>
                </a:cxn>
              </a:cxnLst>
              <a:rect l="0" t="0" r="0" b="0"/>
              <a:pathLst>
                <a:path w="303" h="16">
                  <a:moveTo>
                    <a:pt x="0" y="0"/>
                  </a:moveTo>
                  <a:lnTo>
                    <a:pt x="121" y="16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7" name="Freeform 1682"/>
            <p:cNvSpPr/>
            <p:nvPr/>
          </p:nvSpPr>
          <p:spPr>
            <a:xfrm>
              <a:off x="4124" y="3069"/>
              <a:ext cx="5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0"/>
                </a:cxn>
                <a:cxn ang="0">
                  <a:pos x="34" y="1"/>
                </a:cxn>
                <a:cxn ang="0">
                  <a:pos x="0" y="0"/>
                </a:cxn>
              </a:cxnLst>
              <a:rect l="0" t="0" r="0" b="0"/>
              <a:pathLst>
                <a:path w="449" h="16">
                  <a:moveTo>
                    <a:pt x="0" y="0"/>
                  </a:moveTo>
                  <a:lnTo>
                    <a:pt x="449" y="0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8" name="Freeform 1683"/>
            <p:cNvSpPr/>
            <p:nvPr/>
          </p:nvSpPr>
          <p:spPr>
            <a:xfrm>
              <a:off x="4124" y="3069"/>
              <a:ext cx="5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0"/>
                </a:cxn>
                <a:cxn ang="0">
                  <a:pos x="34" y="1"/>
                </a:cxn>
                <a:cxn ang="0">
                  <a:pos x="0" y="0"/>
                </a:cxn>
              </a:cxnLst>
              <a:rect l="0" t="0" r="0" b="0"/>
              <a:pathLst>
                <a:path w="449" h="16">
                  <a:moveTo>
                    <a:pt x="0" y="0"/>
                  </a:moveTo>
                  <a:lnTo>
                    <a:pt x="449" y="0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9" name="Freeform 1684"/>
            <p:cNvSpPr/>
            <p:nvPr/>
          </p:nvSpPr>
          <p:spPr>
            <a:xfrm>
              <a:off x="4429" y="3069"/>
              <a:ext cx="7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78" y="1"/>
                </a:cxn>
                <a:cxn ang="0">
                  <a:pos x="0" y="0"/>
                </a:cxn>
              </a:cxnLst>
              <a:rect l="0" t="0" r="0" b="0"/>
              <a:pathLst>
                <a:path w="706" h="16">
                  <a:moveTo>
                    <a:pt x="0" y="0"/>
                  </a:moveTo>
                  <a:lnTo>
                    <a:pt x="46" y="16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0" name="Freeform 1685"/>
            <p:cNvSpPr/>
            <p:nvPr/>
          </p:nvSpPr>
          <p:spPr>
            <a:xfrm>
              <a:off x="4429" y="3069"/>
              <a:ext cx="7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78" y="1"/>
                </a:cxn>
                <a:cxn ang="0">
                  <a:pos x="0" y="0"/>
                </a:cxn>
              </a:cxnLst>
              <a:rect l="0" t="0" r="0" b="0"/>
              <a:pathLst>
                <a:path w="706" h="16">
                  <a:moveTo>
                    <a:pt x="0" y="0"/>
                  </a:moveTo>
                  <a:lnTo>
                    <a:pt x="46" y="16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1" name="Freeform 1686"/>
            <p:cNvSpPr/>
            <p:nvPr/>
          </p:nvSpPr>
          <p:spPr>
            <a:xfrm>
              <a:off x="4429" y="3069"/>
              <a:ext cx="8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" y="0"/>
                </a:cxn>
                <a:cxn ang="0">
                  <a:pos x="78" y="1"/>
                </a:cxn>
                <a:cxn ang="0">
                  <a:pos x="0" y="0"/>
                </a:cxn>
              </a:cxnLst>
              <a:rect l="0" t="0" r="0" b="0"/>
              <a:pathLst>
                <a:path w="759" h="16">
                  <a:moveTo>
                    <a:pt x="0" y="0"/>
                  </a:moveTo>
                  <a:lnTo>
                    <a:pt x="759" y="0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2" name="Freeform 1687"/>
            <p:cNvSpPr/>
            <p:nvPr/>
          </p:nvSpPr>
          <p:spPr>
            <a:xfrm>
              <a:off x="4429" y="3069"/>
              <a:ext cx="8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" y="0"/>
                </a:cxn>
                <a:cxn ang="0">
                  <a:pos x="78" y="1"/>
                </a:cxn>
                <a:cxn ang="0">
                  <a:pos x="0" y="0"/>
                </a:cxn>
              </a:cxnLst>
              <a:rect l="0" t="0" r="0" b="0"/>
              <a:pathLst>
                <a:path w="759" h="16">
                  <a:moveTo>
                    <a:pt x="0" y="0"/>
                  </a:moveTo>
                  <a:lnTo>
                    <a:pt x="759" y="0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3" name="Freeform 1688"/>
            <p:cNvSpPr/>
            <p:nvPr/>
          </p:nvSpPr>
          <p:spPr>
            <a:xfrm>
              <a:off x="3923" y="3070"/>
              <a:ext cx="1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91" y="1"/>
                </a:cxn>
                <a:cxn ang="0">
                  <a:pos x="0" y="0"/>
                </a:cxn>
              </a:cxnLst>
              <a:rect l="0" t="0" r="0" b="0"/>
              <a:pathLst>
                <a:path w="1720" h="2">
                  <a:moveTo>
                    <a:pt x="0" y="0"/>
                  </a:moveTo>
                  <a:lnTo>
                    <a:pt x="4" y="2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4" name="Freeform 1689"/>
            <p:cNvSpPr/>
            <p:nvPr/>
          </p:nvSpPr>
          <p:spPr>
            <a:xfrm>
              <a:off x="3923" y="3070"/>
              <a:ext cx="19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91" y="1"/>
                </a:cxn>
                <a:cxn ang="0">
                  <a:pos x="0" y="0"/>
                </a:cxn>
              </a:cxnLst>
              <a:rect l="0" t="0" r="0" b="0"/>
              <a:pathLst>
                <a:path w="1720" h="2">
                  <a:moveTo>
                    <a:pt x="0" y="0"/>
                  </a:moveTo>
                  <a:lnTo>
                    <a:pt x="4" y="2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5" name="Freeform 1690"/>
            <p:cNvSpPr/>
            <p:nvPr/>
          </p:nvSpPr>
          <p:spPr>
            <a:xfrm>
              <a:off x="3923" y="3070"/>
              <a:ext cx="19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0"/>
                </a:cxn>
                <a:cxn ang="0">
                  <a:pos x="192" y="1"/>
                </a:cxn>
                <a:cxn ang="0">
                  <a:pos x="0" y="0"/>
                </a:cxn>
              </a:cxnLst>
              <a:rect l="0" t="0" r="0" b="0"/>
              <a:pathLst>
                <a:path w="1723" h="2">
                  <a:moveTo>
                    <a:pt x="0" y="0"/>
                  </a:moveTo>
                  <a:lnTo>
                    <a:pt x="1723" y="0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6" name="Freeform 1691"/>
            <p:cNvSpPr/>
            <p:nvPr/>
          </p:nvSpPr>
          <p:spPr>
            <a:xfrm>
              <a:off x="3923" y="3070"/>
              <a:ext cx="19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0"/>
                </a:cxn>
                <a:cxn ang="0">
                  <a:pos x="192" y="1"/>
                </a:cxn>
                <a:cxn ang="0">
                  <a:pos x="0" y="0"/>
                </a:cxn>
              </a:cxnLst>
              <a:rect l="0" t="0" r="0" b="0"/>
              <a:pathLst>
                <a:path w="1723" h="2">
                  <a:moveTo>
                    <a:pt x="0" y="0"/>
                  </a:moveTo>
                  <a:lnTo>
                    <a:pt x="1723" y="0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7" name="Freeform 1692"/>
            <p:cNvSpPr/>
            <p:nvPr/>
          </p:nvSpPr>
          <p:spPr>
            <a:xfrm>
              <a:off x="4137" y="3070"/>
              <a:ext cx="2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" y="0"/>
                </a:cxn>
                <a:cxn ang="0">
                  <a:pos x="19" y="1"/>
                </a:cxn>
                <a:cxn ang="0">
                  <a:pos x="0" y="0"/>
                </a:cxn>
              </a:cxnLst>
              <a:rect l="0" t="0" r="0" b="0"/>
              <a:pathLst>
                <a:path w="182" h="2">
                  <a:moveTo>
                    <a:pt x="0" y="0"/>
                  </a:moveTo>
                  <a:lnTo>
                    <a:pt x="182" y="0"/>
                  </a:lnTo>
                  <a:lnTo>
                    <a:pt x="1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8" name="Freeform 1693"/>
            <p:cNvSpPr/>
            <p:nvPr/>
          </p:nvSpPr>
          <p:spPr>
            <a:xfrm>
              <a:off x="4137" y="3070"/>
              <a:ext cx="2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" y="0"/>
                </a:cxn>
                <a:cxn ang="0">
                  <a:pos x="19" y="1"/>
                </a:cxn>
                <a:cxn ang="0">
                  <a:pos x="0" y="0"/>
                </a:cxn>
              </a:cxnLst>
              <a:rect l="0" t="0" r="0" b="0"/>
              <a:pathLst>
                <a:path w="182" h="2">
                  <a:moveTo>
                    <a:pt x="0" y="0"/>
                  </a:moveTo>
                  <a:lnTo>
                    <a:pt x="182" y="0"/>
                  </a:lnTo>
                  <a:lnTo>
                    <a:pt x="165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9" name="Freeform 1694"/>
            <p:cNvSpPr/>
            <p:nvPr/>
          </p:nvSpPr>
          <p:spPr>
            <a:xfrm>
              <a:off x="4434" y="3070"/>
              <a:ext cx="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72" y="1"/>
                </a:cxn>
                <a:cxn ang="0">
                  <a:pos x="0" y="0"/>
                </a:cxn>
              </a:cxnLst>
              <a:rect l="0" t="0" r="0" b="0"/>
              <a:pathLst>
                <a:path w="654" h="2">
                  <a:moveTo>
                    <a:pt x="0" y="0"/>
                  </a:moveTo>
                  <a:lnTo>
                    <a:pt x="5" y="2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0" name="Freeform 1695"/>
            <p:cNvSpPr/>
            <p:nvPr/>
          </p:nvSpPr>
          <p:spPr>
            <a:xfrm>
              <a:off x="4434" y="3070"/>
              <a:ext cx="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72" y="1"/>
                </a:cxn>
                <a:cxn ang="0">
                  <a:pos x="0" y="0"/>
                </a:cxn>
              </a:cxnLst>
              <a:rect l="0" t="0" r="0" b="0"/>
              <a:pathLst>
                <a:path w="654" h="2">
                  <a:moveTo>
                    <a:pt x="0" y="0"/>
                  </a:moveTo>
                  <a:lnTo>
                    <a:pt x="5" y="2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1" name="Freeform 1696"/>
            <p:cNvSpPr/>
            <p:nvPr/>
          </p:nvSpPr>
          <p:spPr>
            <a:xfrm>
              <a:off x="4434" y="3070"/>
              <a:ext cx="7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3" y="0"/>
                </a:cxn>
                <a:cxn ang="0">
                  <a:pos x="72" y="1"/>
                </a:cxn>
                <a:cxn ang="0">
                  <a:pos x="0" y="0"/>
                </a:cxn>
              </a:cxnLst>
              <a:rect l="0" t="0" r="0" b="0"/>
              <a:pathLst>
                <a:path w="660" h="2">
                  <a:moveTo>
                    <a:pt x="0" y="0"/>
                  </a:moveTo>
                  <a:lnTo>
                    <a:pt x="660" y="0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2" name="Freeform 1697"/>
            <p:cNvSpPr/>
            <p:nvPr/>
          </p:nvSpPr>
          <p:spPr>
            <a:xfrm>
              <a:off x="4434" y="3070"/>
              <a:ext cx="7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3" y="0"/>
                </a:cxn>
                <a:cxn ang="0">
                  <a:pos x="72" y="1"/>
                </a:cxn>
                <a:cxn ang="0">
                  <a:pos x="0" y="0"/>
                </a:cxn>
              </a:cxnLst>
              <a:rect l="0" t="0" r="0" b="0"/>
              <a:pathLst>
                <a:path w="660" h="2">
                  <a:moveTo>
                    <a:pt x="0" y="0"/>
                  </a:moveTo>
                  <a:lnTo>
                    <a:pt x="660" y="0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3" name="Freeform 1698"/>
            <p:cNvSpPr/>
            <p:nvPr/>
          </p:nvSpPr>
          <p:spPr>
            <a:xfrm>
              <a:off x="3924" y="3071"/>
              <a:ext cx="1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90" y="0"/>
                </a:cxn>
                <a:cxn ang="0">
                  <a:pos x="0" y="0"/>
                </a:cxn>
              </a:cxnLst>
              <a:rect l="0" t="0" r="0" b="0"/>
              <a:pathLst>
                <a:path w="1715" h="1">
                  <a:moveTo>
                    <a:pt x="0" y="0"/>
                  </a:moveTo>
                  <a:lnTo>
                    <a:pt x="2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4" name="Freeform 1699"/>
            <p:cNvSpPr/>
            <p:nvPr/>
          </p:nvSpPr>
          <p:spPr>
            <a:xfrm>
              <a:off x="3924" y="3071"/>
              <a:ext cx="1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90" y="0"/>
                </a:cxn>
                <a:cxn ang="0">
                  <a:pos x="0" y="0"/>
                </a:cxn>
              </a:cxnLst>
              <a:rect l="0" t="0" r="0" b="0"/>
              <a:pathLst>
                <a:path w="1715" h="1">
                  <a:moveTo>
                    <a:pt x="0" y="0"/>
                  </a:moveTo>
                  <a:lnTo>
                    <a:pt x="2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5" name="Freeform 1700"/>
            <p:cNvSpPr/>
            <p:nvPr/>
          </p:nvSpPr>
          <p:spPr>
            <a:xfrm>
              <a:off x="3924" y="3071"/>
              <a:ext cx="1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0" y="0"/>
                </a:cxn>
              </a:cxnLst>
              <a:rect l="0" t="0" r="0" b="0"/>
              <a:pathLst>
                <a:path w="1716" h="1">
                  <a:moveTo>
                    <a:pt x="0" y="0"/>
                  </a:moveTo>
                  <a:lnTo>
                    <a:pt x="1716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6" name="Freeform 1701"/>
            <p:cNvSpPr/>
            <p:nvPr/>
          </p:nvSpPr>
          <p:spPr>
            <a:xfrm>
              <a:off x="3924" y="3071"/>
              <a:ext cx="1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0" y="0"/>
                </a:cxn>
              </a:cxnLst>
              <a:rect l="0" t="0" r="0" b="0"/>
              <a:pathLst>
                <a:path w="1716" h="1">
                  <a:moveTo>
                    <a:pt x="0" y="0"/>
                  </a:moveTo>
                  <a:lnTo>
                    <a:pt x="1716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7" name="Freeform 1702"/>
            <p:cNvSpPr/>
            <p:nvPr/>
          </p:nvSpPr>
          <p:spPr>
            <a:xfrm>
              <a:off x="4434" y="3071"/>
              <a:ext cx="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72" y="0"/>
                </a:cxn>
                <a:cxn ang="0">
                  <a:pos x="0" y="0"/>
                </a:cxn>
              </a:cxnLst>
              <a:rect l="0" t="0" r="0" b="0"/>
              <a:pathLst>
                <a:path w="647" h="1">
                  <a:moveTo>
                    <a:pt x="0" y="0"/>
                  </a:moveTo>
                  <a:lnTo>
                    <a:pt x="2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8" name="Freeform 1703"/>
            <p:cNvSpPr/>
            <p:nvPr/>
          </p:nvSpPr>
          <p:spPr>
            <a:xfrm>
              <a:off x="4434" y="3071"/>
              <a:ext cx="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72" y="0"/>
                </a:cxn>
                <a:cxn ang="0">
                  <a:pos x="0" y="0"/>
                </a:cxn>
              </a:cxnLst>
              <a:rect l="0" t="0" r="0" b="0"/>
              <a:pathLst>
                <a:path w="647" h="1">
                  <a:moveTo>
                    <a:pt x="0" y="0"/>
                  </a:moveTo>
                  <a:lnTo>
                    <a:pt x="2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9" name="Freeform 1704"/>
            <p:cNvSpPr/>
            <p:nvPr/>
          </p:nvSpPr>
          <p:spPr>
            <a:xfrm>
              <a:off x="4434" y="3071"/>
              <a:ext cx="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0" y="0"/>
                </a:cxn>
              </a:cxnLst>
              <a:rect l="0" t="0" r="0" b="0"/>
              <a:pathLst>
                <a:path w="649" h="1">
                  <a:moveTo>
                    <a:pt x="0" y="0"/>
                  </a:moveTo>
                  <a:lnTo>
                    <a:pt x="649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0" name="Freeform 1705"/>
            <p:cNvSpPr/>
            <p:nvPr/>
          </p:nvSpPr>
          <p:spPr>
            <a:xfrm>
              <a:off x="4434" y="3071"/>
              <a:ext cx="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0" y="0"/>
                </a:cxn>
              </a:cxnLst>
              <a:rect l="0" t="0" r="0" b="0"/>
              <a:pathLst>
                <a:path w="649" h="1">
                  <a:moveTo>
                    <a:pt x="0" y="0"/>
                  </a:moveTo>
                  <a:lnTo>
                    <a:pt x="649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1" name="Freeform 1706"/>
            <p:cNvSpPr/>
            <p:nvPr/>
          </p:nvSpPr>
          <p:spPr>
            <a:xfrm>
              <a:off x="3924" y="3071"/>
              <a:ext cx="1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88" y="1"/>
                </a:cxn>
                <a:cxn ang="0">
                  <a:pos x="0" y="0"/>
                </a:cxn>
              </a:cxnLst>
              <a:rect l="0" t="0" r="0" b="0"/>
              <a:pathLst>
                <a:path w="1689" h="12">
                  <a:moveTo>
                    <a:pt x="0" y="0"/>
                  </a:moveTo>
                  <a:lnTo>
                    <a:pt x="21" y="12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2" name="Freeform 1707"/>
            <p:cNvSpPr/>
            <p:nvPr/>
          </p:nvSpPr>
          <p:spPr>
            <a:xfrm>
              <a:off x="3924" y="3071"/>
              <a:ext cx="1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88" y="1"/>
                </a:cxn>
                <a:cxn ang="0">
                  <a:pos x="0" y="0"/>
                </a:cxn>
              </a:cxnLst>
              <a:rect l="0" t="0" r="0" b="0"/>
              <a:pathLst>
                <a:path w="1689" h="12">
                  <a:moveTo>
                    <a:pt x="0" y="0"/>
                  </a:moveTo>
                  <a:lnTo>
                    <a:pt x="21" y="12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3" name="Freeform 1708"/>
            <p:cNvSpPr/>
            <p:nvPr/>
          </p:nvSpPr>
          <p:spPr>
            <a:xfrm>
              <a:off x="3924" y="3071"/>
              <a:ext cx="1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87" y="1"/>
                </a:cxn>
                <a:cxn ang="0">
                  <a:pos x="0" y="0"/>
                </a:cxn>
              </a:cxnLst>
              <a:rect l="0" t="0" r="0" b="0"/>
              <a:pathLst>
                <a:path w="1713" h="12">
                  <a:moveTo>
                    <a:pt x="0" y="0"/>
                  </a:moveTo>
                  <a:lnTo>
                    <a:pt x="1713" y="0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4" name="Freeform 1709"/>
            <p:cNvSpPr/>
            <p:nvPr/>
          </p:nvSpPr>
          <p:spPr>
            <a:xfrm>
              <a:off x="3924" y="3071"/>
              <a:ext cx="1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87" y="1"/>
                </a:cxn>
                <a:cxn ang="0">
                  <a:pos x="0" y="0"/>
                </a:cxn>
              </a:cxnLst>
              <a:rect l="0" t="0" r="0" b="0"/>
              <a:pathLst>
                <a:path w="1713" h="12">
                  <a:moveTo>
                    <a:pt x="0" y="0"/>
                  </a:moveTo>
                  <a:lnTo>
                    <a:pt x="1713" y="0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5" name="Freeform 1710"/>
            <p:cNvSpPr/>
            <p:nvPr/>
          </p:nvSpPr>
          <p:spPr>
            <a:xfrm>
              <a:off x="4434" y="3071"/>
              <a:ext cx="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"/>
                </a:cxn>
                <a:cxn ang="0">
                  <a:pos x="68" y="1"/>
                </a:cxn>
                <a:cxn ang="0">
                  <a:pos x="0" y="0"/>
                </a:cxn>
              </a:cxnLst>
              <a:rect l="0" t="0" r="0" b="0"/>
              <a:pathLst>
                <a:path w="607" h="12">
                  <a:moveTo>
                    <a:pt x="0" y="0"/>
                  </a:moveTo>
                  <a:lnTo>
                    <a:pt x="55" y="12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6" name="Freeform 1711"/>
            <p:cNvSpPr/>
            <p:nvPr/>
          </p:nvSpPr>
          <p:spPr>
            <a:xfrm>
              <a:off x="4434" y="3071"/>
              <a:ext cx="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"/>
                </a:cxn>
                <a:cxn ang="0">
                  <a:pos x="68" y="1"/>
                </a:cxn>
                <a:cxn ang="0">
                  <a:pos x="0" y="0"/>
                </a:cxn>
              </a:cxnLst>
              <a:rect l="0" t="0" r="0" b="0"/>
              <a:pathLst>
                <a:path w="607" h="12">
                  <a:moveTo>
                    <a:pt x="0" y="0"/>
                  </a:moveTo>
                  <a:lnTo>
                    <a:pt x="55" y="12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7" name="Freeform 1712"/>
            <p:cNvSpPr/>
            <p:nvPr/>
          </p:nvSpPr>
          <p:spPr>
            <a:xfrm>
              <a:off x="4434" y="3071"/>
              <a:ext cx="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0"/>
                </a:cxn>
                <a:cxn ang="0">
                  <a:pos x="68" y="1"/>
                </a:cxn>
                <a:cxn ang="0">
                  <a:pos x="0" y="0"/>
                </a:cxn>
              </a:cxnLst>
              <a:rect l="0" t="0" r="0" b="0"/>
              <a:pathLst>
                <a:path w="645" h="12">
                  <a:moveTo>
                    <a:pt x="0" y="0"/>
                  </a:moveTo>
                  <a:lnTo>
                    <a:pt x="645" y="0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8" name="Freeform 1713"/>
            <p:cNvSpPr/>
            <p:nvPr/>
          </p:nvSpPr>
          <p:spPr>
            <a:xfrm>
              <a:off x="4434" y="3071"/>
              <a:ext cx="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0"/>
                </a:cxn>
                <a:cxn ang="0">
                  <a:pos x="68" y="1"/>
                </a:cxn>
                <a:cxn ang="0">
                  <a:pos x="0" y="0"/>
                </a:cxn>
              </a:cxnLst>
              <a:rect l="0" t="0" r="0" b="0"/>
              <a:pathLst>
                <a:path w="645" h="12">
                  <a:moveTo>
                    <a:pt x="0" y="0"/>
                  </a:moveTo>
                  <a:lnTo>
                    <a:pt x="645" y="0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9" name="Freeform 1714"/>
            <p:cNvSpPr/>
            <p:nvPr/>
          </p:nvSpPr>
          <p:spPr>
            <a:xfrm>
              <a:off x="3926" y="3072"/>
              <a:ext cx="18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181" y="2"/>
                </a:cxn>
                <a:cxn ang="0">
                  <a:pos x="0" y="0"/>
                </a:cxn>
              </a:cxnLst>
              <a:rect l="0" t="0" r="0" b="0"/>
              <a:pathLst>
                <a:path w="1629" h="21">
                  <a:moveTo>
                    <a:pt x="0" y="0"/>
                  </a:moveTo>
                  <a:lnTo>
                    <a:pt x="36" y="21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0" name="Freeform 1715"/>
            <p:cNvSpPr/>
            <p:nvPr/>
          </p:nvSpPr>
          <p:spPr>
            <a:xfrm>
              <a:off x="3926" y="3072"/>
              <a:ext cx="18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181" y="2"/>
                </a:cxn>
                <a:cxn ang="0">
                  <a:pos x="0" y="0"/>
                </a:cxn>
              </a:cxnLst>
              <a:rect l="0" t="0" r="0" b="0"/>
              <a:pathLst>
                <a:path w="1629" h="21">
                  <a:moveTo>
                    <a:pt x="0" y="0"/>
                  </a:moveTo>
                  <a:lnTo>
                    <a:pt x="36" y="21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1" name="Freeform 1716"/>
            <p:cNvSpPr/>
            <p:nvPr/>
          </p:nvSpPr>
          <p:spPr>
            <a:xfrm>
              <a:off x="3926" y="3072"/>
              <a:ext cx="18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6" y="0"/>
                </a:cxn>
                <a:cxn ang="0">
                  <a:pos x="182" y="2"/>
                </a:cxn>
                <a:cxn ang="0">
                  <a:pos x="0" y="0"/>
                </a:cxn>
              </a:cxnLst>
              <a:rect l="0" t="0" r="0" b="0"/>
              <a:pathLst>
                <a:path w="1668" h="21">
                  <a:moveTo>
                    <a:pt x="0" y="0"/>
                  </a:moveTo>
                  <a:lnTo>
                    <a:pt x="1668" y="0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2" name="Freeform 1717"/>
            <p:cNvSpPr/>
            <p:nvPr/>
          </p:nvSpPr>
          <p:spPr>
            <a:xfrm>
              <a:off x="3926" y="3072"/>
              <a:ext cx="18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6" y="0"/>
                </a:cxn>
                <a:cxn ang="0">
                  <a:pos x="182" y="2"/>
                </a:cxn>
                <a:cxn ang="0">
                  <a:pos x="0" y="0"/>
                </a:cxn>
              </a:cxnLst>
              <a:rect l="0" t="0" r="0" b="0"/>
              <a:pathLst>
                <a:path w="1668" h="21">
                  <a:moveTo>
                    <a:pt x="0" y="0"/>
                  </a:moveTo>
                  <a:lnTo>
                    <a:pt x="1668" y="0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3" name="Freeform 1718"/>
            <p:cNvSpPr/>
            <p:nvPr/>
          </p:nvSpPr>
          <p:spPr>
            <a:xfrm>
              <a:off x="4441" y="3072"/>
              <a:ext cx="4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2"/>
                </a:cxn>
                <a:cxn ang="0">
                  <a:pos x="48" y="2"/>
                </a:cxn>
                <a:cxn ang="0">
                  <a:pos x="0" y="0"/>
                </a:cxn>
              </a:cxnLst>
              <a:rect l="0" t="0" r="0" b="0"/>
              <a:pathLst>
                <a:path w="435" h="21">
                  <a:moveTo>
                    <a:pt x="0" y="0"/>
                  </a:moveTo>
                  <a:lnTo>
                    <a:pt x="95" y="21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4" name="Freeform 1719"/>
            <p:cNvSpPr/>
            <p:nvPr/>
          </p:nvSpPr>
          <p:spPr>
            <a:xfrm>
              <a:off x="4441" y="3072"/>
              <a:ext cx="4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2"/>
                </a:cxn>
                <a:cxn ang="0">
                  <a:pos x="48" y="2"/>
                </a:cxn>
                <a:cxn ang="0">
                  <a:pos x="0" y="0"/>
                </a:cxn>
              </a:cxnLst>
              <a:rect l="0" t="0" r="0" b="0"/>
              <a:pathLst>
                <a:path w="435" h="21">
                  <a:moveTo>
                    <a:pt x="0" y="0"/>
                  </a:moveTo>
                  <a:lnTo>
                    <a:pt x="95" y="21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5" name="Freeform 1720"/>
            <p:cNvSpPr/>
            <p:nvPr/>
          </p:nvSpPr>
          <p:spPr>
            <a:xfrm>
              <a:off x="4441" y="3072"/>
              <a:ext cx="6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1" y="0"/>
                </a:cxn>
                <a:cxn ang="0">
                  <a:pos x="48" y="2"/>
                </a:cxn>
                <a:cxn ang="0">
                  <a:pos x="0" y="0"/>
                </a:cxn>
              </a:cxnLst>
              <a:rect l="0" t="0" r="0" b="0"/>
              <a:pathLst>
                <a:path w="552" h="21">
                  <a:moveTo>
                    <a:pt x="0" y="0"/>
                  </a:moveTo>
                  <a:lnTo>
                    <a:pt x="552" y="0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6" name="Freeform 1721"/>
            <p:cNvSpPr/>
            <p:nvPr/>
          </p:nvSpPr>
          <p:spPr>
            <a:xfrm>
              <a:off x="4441" y="3072"/>
              <a:ext cx="6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1" y="0"/>
                </a:cxn>
                <a:cxn ang="0">
                  <a:pos x="48" y="2"/>
                </a:cxn>
                <a:cxn ang="0">
                  <a:pos x="0" y="0"/>
                </a:cxn>
              </a:cxnLst>
              <a:rect l="0" t="0" r="0" b="0"/>
              <a:pathLst>
                <a:path w="552" h="21">
                  <a:moveTo>
                    <a:pt x="0" y="0"/>
                  </a:moveTo>
                  <a:lnTo>
                    <a:pt x="552" y="0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7" name="Freeform 1722"/>
            <p:cNvSpPr/>
            <p:nvPr/>
          </p:nvSpPr>
          <p:spPr>
            <a:xfrm>
              <a:off x="3930" y="3074"/>
              <a:ext cx="17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76" y="1"/>
                </a:cxn>
                <a:cxn ang="0">
                  <a:pos x="0" y="0"/>
                </a:cxn>
              </a:cxnLst>
              <a:rect l="0" t="0" r="0" b="0"/>
              <a:pathLst>
                <a:path w="1585" h="3">
                  <a:moveTo>
                    <a:pt x="0" y="0"/>
                  </a:moveTo>
                  <a:lnTo>
                    <a:pt x="7" y="3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8" name="Freeform 1723"/>
            <p:cNvSpPr/>
            <p:nvPr/>
          </p:nvSpPr>
          <p:spPr>
            <a:xfrm>
              <a:off x="3930" y="3074"/>
              <a:ext cx="17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76" y="1"/>
                </a:cxn>
                <a:cxn ang="0">
                  <a:pos x="0" y="0"/>
                </a:cxn>
              </a:cxnLst>
              <a:rect l="0" t="0" r="0" b="0"/>
              <a:pathLst>
                <a:path w="1585" h="3">
                  <a:moveTo>
                    <a:pt x="0" y="0"/>
                  </a:moveTo>
                  <a:lnTo>
                    <a:pt x="7" y="3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9" name="Freeform 1724"/>
            <p:cNvSpPr/>
            <p:nvPr/>
          </p:nvSpPr>
          <p:spPr>
            <a:xfrm>
              <a:off x="3930" y="3074"/>
              <a:ext cx="17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" y="0"/>
                </a:cxn>
                <a:cxn ang="0">
                  <a:pos x="176" y="1"/>
                </a:cxn>
                <a:cxn ang="0">
                  <a:pos x="0" y="0"/>
                </a:cxn>
              </a:cxnLst>
              <a:rect l="0" t="0" r="0" b="0"/>
              <a:pathLst>
                <a:path w="1593" h="3">
                  <a:moveTo>
                    <a:pt x="0" y="0"/>
                  </a:moveTo>
                  <a:lnTo>
                    <a:pt x="1593" y="0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0" name="Freeform 1725"/>
            <p:cNvSpPr/>
            <p:nvPr/>
          </p:nvSpPr>
          <p:spPr>
            <a:xfrm>
              <a:off x="3930" y="3074"/>
              <a:ext cx="17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" y="0"/>
                </a:cxn>
                <a:cxn ang="0">
                  <a:pos x="176" y="1"/>
                </a:cxn>
                <a:cxn ang="0">
                  <a:pos x="0" y="0"/>
                </a:cxn>
              </a:cxnLst>
              <a:rect l="0" t="0" r="0" b="0"/>
              <a:pathLst>
                <a:path w="1593" h="3">
                  <a:moveTo>
                    <a:pt x="0" y="0"/>
                  </a:moveTo>
                  <a:lnTo>
                    <a:pt x="1593" y="0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1" name="Freeform 1726"/>
            <p:cNvSpPr/>
            <p:nvPr/>
          </p:nvSpPr>
          <p:spPr>
            <a:xfrm>
              <a:off x="4451" y="3074"/>
              <a:ext cx="3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35" y="1"/>
                </a:cxn>
                <a:cxn ang="0">
                  <a:pos x="0" y="0"/>
                </a:cxn>
              </a:cxnLst>
              <a:rect l="0" t="0" r="0" b="0"/>
              <a:pathLst>
                <a:path w="318" h="3">
                  <a:moveTo>
                    <a:pt x="0" y="0"/>
                  </a:moveTo>
                  <a:lnTo>
                    <a:pt x="46" y="3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2" name="Freeform 1727"/>
            <p:cNvSpPr/>
            <p:nvPr/>
          </p:nvSpPr>
          <p:spPr>
            <a:xfrm>
              <a:off x="4451" y="3074"/>
              <a:ext cx="3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35" y="1"/>
                </a:cxn>
                <a:cxn ang="0">
                  <a:pos x="0" y="0"/>
                </a:cxn>
              </a:cxnLst>
              <a:rect l="0" t="0" r="0" b="0"/>
              <a:pathLst>
                <a:path w="318" h="3">
                  <a:moveTo>
                    <a:pt x="0" y="0"/>
                  </a:moveTo>
                  <a:lnTo>
                    <a:pt x="46" y="3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3" name="Freeform 1728"/>
            <p:cNvSpPr/>
            <p:nvPr/>
          </p:nvSpPr>
          <p:spPr>
            <a:xfrm>
              <a:off x="4451" y="3074"/>
              <a:ext cx="3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" y="0"/>
                </a:cxn>
                <a:cxn ang="0">
                  <a:pos x="36" y="1"/>
                </a:cxn>
                <a:cxn ang="0">
                  <a:pos x="0" y="0"/>
                </a:cxn>
              </a:cxnLst>
              <a:rect l="0" t="0" r="0" b="0"/>
              <a:pathLst>
                <a:path w="340" h="3">
                  <a:moveTo>
                    <a:pt x="0" y="0"/>
                  </a:moveTo>
                  <a:lnTo>
                    <a:pt x="340" y="0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4" name="Freeform 1729"/>
            <p:cNvSpPr/>
            <p:nvPr/>
          </p:nvSpPr>
          <p:spPr>
            <a:xfrm>
              <a:off x="4451" y="3074"/>
              <a:ext cx="3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" y="0"/>
                </a:cxn>
                <a:cxn ang="0">
                  <a:pos x="36" y="1"/>
                </a:cxn>
                <a:cxn ang="0">
                  <a:pos x="0" y="0"/>
                </a:cxn>
              </a:cxnLst>
              <a:rect l="0" t="0" r="0" b="0"/>
              <a:pathLst>
                <a:path w="340" h="3">
                  <a:moveTo>
                    <a:pt x="0" y="0"/>
                  </a:moveTo>
                  <a:lnTo>
                    <a:pt x="340" y="0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5" name="Freeform 1730"/>
            <p:cNvSpPr/>
            <p:nvPr/>
          </p:nvSpPr>
          <p:spPr>
            <a:xfrm>
              <a:off x="3931" y="3075"/>
              <a:ext cx="17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75" y="1"/>
                </a:cxn>
                <a:cxn ang="0">
                  <a:pos x="0" y="0"/>
                </a:cxn>
              </a:cxnLst>
              <a:rect l="0" t="0" r="0" b="0"/>
              <a:pathLst>
                <a:path w="1574" h="2">
                  <a:moveTo>
                    <a:pt x="0" y="0"/>
                  </a:moveTo>
                  <a:lnTo>
                    <a:pt x="4" y="2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6" name="Freeform 1731"/>
            <p:cNvSpPr/>
            <p:nvPr/>
          </p:nvSpPr>
          <p:spPr>
            <a:xfrm>
              <a:off x="3931" y="3075"/>
              <a:ext cx="17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75" y="1"/>
                </a:cxn>
                <a:cxn ang="0">
                  <a:pos x="0" y="0"/>
                </a:cxn>
              </a:cxnLst>
              <a:rect l="0" t="0" r="0" b="0"/>
              <a:pathLst>
                <a:path w="1574" h="2">
                  <a:moveTo>
                    <a:pt x="0" y="0"/>
                  </a:moveTo>
                  <a:lnTo>
                    <a:pt x="4" y="2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7" name="Freeform 1732"/>
            <p:cNvSpPr/>
            <p:nvPr/>
          </p:nvSpPr>
          <p:spPr>
            <a:xfrm>
              <a:off x="3931" y="3075"/>
              <a:ext cx="17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5" y="0"/>
                </a:cxn>
                <a:cxn ang="0">
                  <a:pos x="175" y="1"/>
                </a:cxn>
                <a:cxn ang="0">
                  <a:pos x="0" y="0"/>
                </a:cxn>
              </a:cxnLst>
              <a:rect l="0" t="0" r="0" b="0"/>
              <a:pathLst>
                <a:path w="1578" h="2">
                  <a:moveTo>
                    <a:pt x="0" y="0"/>
                  </a:moveTo>
                  <a:lnTo>
                    <a:pt x="1578" y="0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8" name="Freeform 1733"/>
            <p:cNvSpPr/>
            <p:nvPr/>
          </p:nvSpPr>
          <p:spPr>
            <a:xfrm>
              <a:off x="3931" y="3075"/>
              <a:ext cx="17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5" y="0"/>
                </a:cxn>
                <a:cxn ang="0">
                  <a:pos x="175" y="1"/>
                </a:cxn>
                <a:cxn ang="0">
                  <a:pos x="0" y="0"/>
                </a:cxn>
              </a:cxnLst>
              <a:rect l="0" t="0" r="0" b="0"/>
              <a:pathLst>
                <a:path w="1578" h="2">
                  <a:moveTo>
                    <a:pt x="0" y="0"/>
                  </a:moveTo>
                  <a:lnTo>
                    <a:pt x="1578" y="0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9" name="Freeform 1734"/>
            <p:cNvSpPr/>
            <p:nvPr/>
          </p:nvSpPr>
          <p:spPr>
            <a:xfrm>
              <a:off x="4456" y="3075"/>
              <a:ext cx="2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29" y="1"/>
                </a:cxn>
                <a:cxn ang="0">
                  <a:pos x="0" y="0"/>
                </a:cxn>
              </a:cxnLst>
              <a:rect l="0" t="0" r="0" b="0"/>
              <a:pathLst>
                <a:path w="260" h="2">
                  <a:moveTo>
                    <a:pt x="0" y="0"/>
                  </a:moveTo>
                  <a:lnTo>
                    <a:pt x="25" y="2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0" name="Freeform 1735"/>
            <p:cNvSpPr/>
            <p:nvPr/>
          </p:nvSpPr>
          <p:spPr>
            <a:xfrm>
              <a:off x="4456" y="3075"/>
              <a:ext cx="2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29" y="1"/>
                </a:cxn>
                <a:cxn ang="0">
                  <a:pos x="0" y="0"/>
                </a:cxn>
              </a:cxnLst>
              <a:rect l="0" t="0" r="0" b="0"/>
              <a:pathLst>
                <a:path w="260" h="2">
                  <a:moveTo>
                    <a:pt x="0" y="0"/>
                  </a:moveTo>
                  <a:lnTo>
                    <a:pt x="25" y="2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1" name="Freeform 1736"/>
            <p:cNvSpPr/>
            <p:nvPr/>
          </p:nvSpPr>
          <p:spPr>
            <a:xfrm>
              <a:off x="4456" y="3075"/>
              <a:ext cx="3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0"/>
                </a:cxn>
                <a:cxn ang="0">
                  <a:pos x="29" y="1"/>
                </a:cxn>
                <a:cxn ang="0">
                  <a:pos x="0" y="0"/>
                </a:cxn>
              </a:cxnLst>
              <a:rect l="0" t="0" r="0" b="0"/>
              <a:pathLst>
                <a:path w="272" h="2">
                  <a:moveTo>
                    <a:pt x="0" y="0"/>
                  </a:moveTo>
                  <a:lnTo>
                    <a:pt x="272" y="0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2" name="Freeform 1737"/>
            <p:cNvSpPr/>
            <p:nvPr/>
          </p:nvSpPr>
          <p:spPr>
            <a:xfrm>
              <a:off x="4456" y="3075"/>
              <a:ext cx="3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0"/>
                </a:cxn>
                <a:cxn ang="0">
                  <a:pos x="29" y="1"/>
                </a:cxn>
                <a:cxn ang="0">
                  <a:pos x="0" y="0"/>
                </a:cxn>
              </a:cxnLst>
              <a:rect l="0" t="0" r="0" b="0"/>
              <a:pathLst>
                <a:path w="272" h="2">
                  <a:moveTo>
                    <a:pt x="0" y="0"/>
                  </a:moveTo>
                  <a:lnTo>
                    <a:pt x="272" y="0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3" name="Freeform 1738"/>
            <p:cNvSpPr/>
            <p:nvPr/>
          </p:nvSpPr>
          <p:spPr>
            <a:xfrm>
              <a:off x="3931" y="3075"/>
              <a:ext cx="17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73" y="1"/>
                </a:cxn>
                <a:cxn ang="0">
                  <a:pos x="0" y="0"/>
                </a:cxn>
              </a:cxnLst>
              <a:rect l="0" t="0" r="0" b="0"/>
              <a:pathLst>
                <a:path w="1556" h="7">
                  <a:moveTo>
                    <a:pt x="0" y="0"/>
                  </a:moveTo>
                  <a:lnTo>
                    <a:pt x="17" y="7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4" name="Freeform 1739"/>
            <p:cNvSpPr/>
            <p:nvPr/>
          </p:nvSpPr>
          <p:spPr>
            <a:xfrm>
              <a:off x="3931" y="3075"/>
              <a:ext cx="17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73" y="1"/>
                </a:cxn>
                <a:cxn ang="0">
                  <a:pos x="0" y="0"/>
                </a:cxn>
              </a:cxnLst>
              <a:rect l="0" t="0" r="0" b="0"/>
              <a:pathLst>
                <a:path w="1556" h="7">
                  <a:moveTo>
                    <a:pt x="0" y="0"/>
                  </a:moveTo>
                  <a:lnTo>
                    <a:pt x="17" y="7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5" name="Freeform 1740"/>
            <p:cNvSpPr/>
            <p:nvPr/>
          </p:nvSpPr>
          <p:spPr>
            <a:xfrm>
              <a:off x="3931" y="3075"/>
              <a:ext cx="17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5" y="0"/>
                </a:cxn>
                <a:cxn ang="0">
                  <a:pos x="173" y="1"/>
                </a:cxn>
                <a:cxn ang="0">
                  <a:pos x="0" y="0"/>
                </a:cxn>
              </a:cxnLst>
              <a:rect l="0" t="0" r="0" b="0"/>
              <a:pathLst>
                <a:path w="1570" h="7">
                  <a:moveTo>
                    <a:pt x="0" y="0"/>
                  </a:moveTo>
                  <a:lnTo>
                    <a:pt x="1570" y="0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6" name="Freeform 1741"/>
            <p:cNvSpPr/>
            <p:nvPr/>
          </p:nvSpPr>
          <p:spPr>
            <a:xfrm>
              <a:off x="3931" y="3075"/>
              <a:ext cx="17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5" y="0"/>
                </a:cxn>
                <a:cxn ang="0">
                  <a:pos x="173" y="1"/>
                </a:cxn>
                <a:cxn ang="0">
                  <a:pos x="0" y="0"/>
                </a:cxn>
              </a:cxnLst>
              <a:rect l="0" t="0" r="0" b="0"/>
              <a:pathLst>
                <a:path w="1570" h="7">
                  <a:moveTo>
                    <a:pt x="0" y="0"/>
                  </a:moveTo>
                  <a:lnTo>
                    <a:pt x="1570" y="0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7" name="Freeform 1742"/>
            <p:cNvSpPr/>
            <p:nvPr/>
          </p:nvSpPr>
          <p:spPr>
            <a:xfrm>
              <a:off x="4459" y="3075"/>
              <a:ext cx="2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9" y="1"/>
                </a:cxn>
                <a:cxn ang="0">
                  <a:pos x="0" y="0"/>
                </a:cxn>
              </a:cxnLst>
              <a:rect l="0" t="0" r="0" b="0"/>
              <a:pathLst>
                <a:path w="235" h="7">
                  <a:moveTo>
                    <a:pt x="0" y="0"/>
                  </a:moveTo>
                  <a:lnTo>
                    <a:pt x="235" y="0"/>
                  </a:lnTo>
                  <a:lnTo>
                    <a:pt x="8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8" name="Freeform 1743"/>
            <p:cNvSpPr/>
            <p:nvPr/>
          </p:nvSpPr>
          <p:spPr>
            <a:xfrm>
              <a:off x="4459" y="3075"/>
              <a:ext cx="2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9" y="1"/>
                </a:cxn>
                <a:cxn ang="0">
                  <a:pos x="0" y="0"/>
                </a:cxn>
              </a:cxnLst>
              <a:rect l="0" t="0" r="0" b="0"/>
              <a:pathLst>
                <a:path w="235" h="7">
                  <a:moveTo>
                    <a:pt x="0" y="0"/>
                  </a:moveTo>
                  <a:lnTo>
                    <a:pt x="235" y="0"/>
                  </a:lnTo>
                  <a:lnTo>
                    <a:pt x="81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9" name="Freeform 1744"/>
            <p:cNvSpPr/>
            <p:nvPr/>
          </p:nvSpPr>
          <p:spPr>
            <a:xfrm>
              <a:off x="3933" y="3076"/>
              <a:ext cx="1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2"/>
                </a:cxn>
                <a:cxn ang="0">
                  <a:pos x="167" y="2"/>
                </a:cxn>
                <a:cxn ang="0">
                  <a:pos x="0" y="0"/>
                </a:cxn>
              </a:cxnLst>
              <a:rect l="0" t="0" r="0" b="0"/>
              <a:pathLst>
                <a:path w="1501" h="19">
                  <a:moveTo>
                    <a:pt x="0" y="0"/>
                  </a:moveTo>
                  <a:lnTo>
                    <a:pt x="46" y="19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0" name="Freeform 1745"/>
            <p:cNvSpPr/>
            <p:nvPr/>
          </p:nvSpPr>
          <p:spPr>
            <a:xfrm>
              <a:off x="3933" y="3076"/>
              <a:ext cx="16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2"/>
                </a:cxn>
                <a:cxn ang="0">
                  <a:pos x="167" y="2"/>
                </a:cxn>
                <a:cxn ang="0">
                  <a:pos x="0" y="0"/>
                </a:cxn>
              </a:cxnLst>
              <a:rect l="0" t="0" r="0" b="0"/>
              <a:pathLst>
                <a:path w="1501" h="19">
                  <a:moveTo>
                    <a:pt x="0" y="0"/>
                  </a:moveTo>
                  <a:lnTo>
                    <a:pt x="46" y="19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1" name="Freeform 1746"/>
            <p:cNvSpPr/>
            <p:nvPr/>
          </p:nvSpPr>
          <p:spPr>
            <a:xfrm>
              <a:off x="3933" y="3076"/>
              <a:ext cx="17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1" y="0"/>
                </a:cxn>
                <a:cxn ang="0">
                  <a:pos x="167" y="2"/>
                </a:cxn>
                <a:cxn ang="0">
                  <a:pos x="0" y="0"/>
                </a:cxn>
              </a:cxnLst>
              <a:rect l="0" t="0" r="0" b="0"/>
              <a:pathLst>
                <a:path w="1539" h="19">
                  <a:moveTo>
                    <a:pt x="0" y="0"/>
                  </a:moveTo>
                  <a:lnTo>
                    <a:pt x="1539" y="0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2" name="Freeform 1747"/>
            <p:cNvSpPr/>
            <p:nvPr/>
          </p:nvSpPr>
          <p:spPr>
            <a:xfrm>
              <a:off x="3933" y="3076"/>
              <a:ext cx="17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1" y="0"/>
                </a:cxn>
                <a:cxn ang="0">
                  <a:pos x="167" y="2"/>
                </a:cxn>
                <a:cxn ang="0">
                  <a:pos x="0" y="0"/>
                </a:cxn>
              </a:cxnLst>
              <a:rect l="0" t="0" r="0" b="0"/>
              <a:pathLst>
                <a:path w="1539" h="19">
                  <a:moveTo>
                    <a:pt x="0" y="0"/>
                  </a:moveTo>
                  <a:lnTo>
                    <a:pt x="1539" y="0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3" name="Freeform 1748"/>
            <p:cNvSpPr/>
            <p:nvPr/>
          </p:nvSpPr>
          <p:spPr>
            <a:xfrm>
              <a:off x="3938" y="3078"/>
              <a:ext cx="148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5"/>
                </a:cxn>
                <a:cxn ang="0">
                  <a:pos x="148" y="5"/>
                </a:cxn>
                <a:cxn ang="0">
                  <a:pos x="0" y="0"/>
                </a:cxn>
              </a:cxnLst>
              <a:rect l="0" t="0" r="0" b="0"/>
              <a:pathLst>
                <a:path w="1329" h="48">
                  <a:moveTo>
                    <a:pt x="0" y="0"/>
                  </a:moveTo>
                  <a:lnTo>
                    <a:pt x="113" y="48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4" name="Freeform 1749"/>
            <p:cNvSpPr/>
            <p:nvPr/>
          </p:nvSpPr>
          <p:spPr>
            <a:xfrm>
              <a:off x="3938" y="3078"/>
              <a:ext cx="148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5"/>
                </a:cxn>
                <a:cxn ang="0">
                  <a:pos x="148" y="5"/>
                </a:cxn>
                <a:cxn ang="0">
                  <a:pos x="0" y="0"/>
                </a:cxn>
              </a:cxnLst>
              <a:rect l="0" t="0" r="0" b="0"/>
              <a:pathLst>
                <a:path w="1329" h="48">
                  <a:moveTo>
                    <a:pt x="0" y="0"/>
                  </a:moveTo>
                  <a:lnTo>
                    <a:pt x="113" y="48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5" name="Freeform 1750"/>
            <p:cNvSpPr/>
            <p:nvPr/>
          </p:nvSpPr>
          <p:spPr>
            <a:xfrm>
              <a:off x="3938" y="3078"/>
              <a:ext cx="162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2" y="0"/>
                </a:cxn>
                <a:cxn ang="0">
                  <a:pos x="148" y="5"/>
                </a:cxn>
                <a:cxn ang="0">
                  <a:pos x="0" y="0"/>
                </a:cxn>
              </a:cxnLst>
              <a:rect l="0" t="0" r="0" b="0"/>
              <a:pathLst>
                <a:path w="1455" h="48">
                  <a:moveTo>
                    <a:pt x="0" y="0"/>
                  </a:moveTo>
                  <a:lnTo>
                    <a:pt x="1455" y="0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6" name="Freeform 1751"/>
            <p:cNvSpPr/>
            <p:nvPr/>
          </p:nvSpPr>
          <p:spPr>
            <a:xfrm>
              <a:off x="3938" y="3078"/>
              <a:ext cx="162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2" y="0"/>
                </a:cxn>
                <a:cxn ang="0">
                  <a:pos x="148" y="5"/>
                </a:cxn>
                <a:cxn ang="0">
                  <a:pos x="0" y="0"/>
                </a:cxn>
              </a:cxnLst>
              <a:rect l="0" t="0" r="0" b="0"/>
              <a:pathLst>
                <a:path w="1455" h="48">
                  <a:moveTo>
                    <a:pt x="0" y="0"/>
                  </a:moveTo>
                  <a:lnTo>
                    <a:pt x="1455" y="0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7" name="Freeform 1752"/>
            <p:cNvSpPr/>
            <p:nvPr/>
          </p:nvSpPr>
          <p:spPr>
            <a:xfrm>
              <a:off x="3951" y="3083"/>
              <a:ext cx="12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129" y="2"/>
                </a:cxn>
                <a:cxn ang="0">
                  <a:pos x="0" y="0"/>
                </a:cxn>
              </a:cxnLst>
              <a:rect l="0" t="0" r="0" b="0"/>
              <a:pathLst>
                <a:path w="1158" h="22">
                  <a:moveTo>
                    <a:pt x="0" y="0"/>
                  </a:moveTo>
                  <a:lnTo>
                    <a:pt x="73" y="22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8" name="Freeform 1753"/>
            <p:cNvSpPr/>
            <p:nvPr/>
          </p:nvSpPr>
          <p:spPr>
            <a:xfrm>
              <a:off x="3951" y="3083"/>
              <a:ext cx="12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129" y="2"/>
                </a:cxn>
                <a:cxn ang="0">
                  <a:pos x="0" y="0"/>
                </a:cxn>
              </a:cxnLst>
              <a:rect l="0" t="0" r="0" b="0"/>
              <a:pathLst>
                <a:path w="1158" h="22">
                  <a:moveTo>
                    <a:pt x="0" y="0"/>
                  </a:moveTo>
                  <a:lnTo>
                    <a:pt x="73" y="22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9" name="Freeform 1754"/>
            <p:cNvSpPr/>
            <p:nvPr/>
          </p:nvSpPr>
          <p:spPr>
            <a:xfrm>
              <a:off x="3951" y="3083"/>
              <a:ext cx="13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5" y="0"/>
                </a:cxn>
                <a:cxn ang="0">
                  <a:pos x="129" y="2"/>
                </a:cxn>
                <a:cxn ang="0">
                  <a:pos x="0" y="0"/>
                </a:cxn>
              </a:cxnLst>
              <a:rect l="0" t="0" r="0" b="0"/>
              <a:pathLst>
                <a:path w="1216" h="22">
                  <a:moveTo>
                    <a:pt x="0" y="0"/>
                  </a:moveTo>
                  <a:lnTo>
                    <a:pt x="1216" y="0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0" name="Freeform 1755"/>
            <p:cNvSpPr/>
            <p:nvPr/>
          </p:nvSpPr>
          <p:spPr>
            <a:xfrm>
              <a:off x="3951" y="3083"/>
              <a:ext cx="13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5" y="0"/>
                </a:cxn>
                <a:cxn ang="0">
                  <a:pos x="129" y="2"/>
                </a:cxn>
                <a:cxn ang="0">
                  <a:pos x="0" y="0"/>
                </a:cxn>
              </a:cxnLst>
              <a:rect l="0" t="0" r="0" b="0"/>
              <a:pathLst>
                <a:path w="1216" h="22">
                  <a:moveTo>
                    <a:pt x="0" y="0"/>
                  </a:moveTo>
                  <a:lnTo>
                    <a:pt x="1216" y="0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1" name="Freeform 1756"/>
            <p:cNvSpPr/>
            <p:nvPr/>
          </p:nvSpPr>
          <p:spPr>
            <a:xfrm>
              <a:off x="3959" y="3085"/>
              <a:ext cx="106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4"/>
                </a:cxn>
                <a:cxn ang="0">
                  <a:pos x="106" y="4"/>
                </a:cxn>
                <a:cxn ang="0">
                  <a:pos x="0" y="0"/>
                </a:cxn>
              </a:cxnLst>
              <a:rect l="0" t="0" r="0" b="0"/>
              <a:pathLst>
                <a:path w="953" h="35">
                  <a:moveTo>
                    <a:pt x="0" y="0"/>
                  </a:moveTo>
                  <a:lnTo>
                    <a:pt x="114" y="35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2" name="Freeform 1757"/>
            <p:cNvSpPr/>
            <p:nvPr/>
          </p:nvSpPr>
          <p:spPr>
            <a:xfrm>
              <a:off x="3959" y="3085"/>
              <a:ext cx="106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4"/>
                </a:cxn>
                <a:cxn ang="0">
                  <a:pos x="106" y="4"/>
                </a:cxn>
                <a:cxn ang="0">
                  <a:pos x="0" y="0"/>
                </a:cxn>
              </a:cxnLst>
              <a:rect l="0" t="0" r="0" b="0"/>
              <a:pathLst>
                <a:path w="953" h="35">
                  <a:moveTo>
                    <a:pt x="0" y="0"/>
                  </a:moveTo>
                  <a:lnTo>
                    <a:pt x="114" y="35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3" name="Freeform 1758"/>
            <p:cNvSpPr/>
            <p:nvPr/>
          </p:nvSpPr>
          <p:spPr>
            <a:xfrm>
              <a:off x="3959" y="3085"/>
              <a:ext cx="12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1" y="0"/>
                </a:cxn>
                <a:cxn ang="0">
                  <a:pos x="106" y="4"/>
                </a:cxn>
                <a:cxn ang="0">
                  <a:pos x="0" y="0"/>
                </a:cxn>
              </a:cxnLst>
              <a:rect l="0" t="0" r="0" b="0"/>
              <a:pathLst>
                <a:path w="1085" h="35">
                  <a:moveTo>
                    <a:pt x="0" y="0"/>
                  </a:moveTo>
                  <a:lnTo>
                    <a:pt x="1085" y="0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4" name="Freeform 1759"/>
            <p:cNvSpPr/>
            <p:nvPr/>
          </p:nvSpPr>
          <p:spPr>
            <a:xfrm>
              <a:off x="3959" y="3085"/>
              <a:ext cx="12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1" y="0"/>
                </a:cxn>
                <a:cxn ang="0">
                  <a:pos x="106" y="4"/>
                </a:cxn>
                <a:cxn ang="0">
                  <a:pos x="0" y="0"/>
                </a:cxn>
              </a:cxnLst>
              <a:rect l="0" t="0" r="0" b="0"/>
              <a:pathLst>
                <a:path w="1085" h="35">
                  <a:moveTo>
                    <a:pt x="0" y="0"/>
                  </a:moveTo>
                  <a:lnTo>
                    <a:pt x="1085" y="0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5" name="Freeform 1760"/>
            <p:cNvSpPr/>
            <p:nvPr/>
          </p:nvSpPr>
          <p:spPr>
            <a:xfrm>
              <a:off x="3972" y="3089"/>
              <a:ext cx="8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2"/>
                </a:cxn>
                <a:cxn ang="0">
                  <a:pos x="87" y="2"/>
                </a:cxn>
                <a:cxn ang="0">
                  <a:pos x="0" y="0"/>
                </a:cxn>
              </a:cxnLst>
              <a:rect l="0" t="0" r="0" b="0"/>
              <a:pathLst>
                <a:path w="782" h="14">
                  <a:moveTo>
                    <a:pt x="0" y="0"/>
                  </a:moveTo>
                  <a:lnTo>
                    <a:pt x="81" y="14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6" name="Freeform 1761"/>
            <p:cNvSpPr/>
            <p:nvPr/>
          </p:nvSpPr>
          <p:spPr>
            <a:xfrm>
              <a:off x="3972" y="3089"/>
              <a:ext cx="87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2"/>
                </a:cxn>
                <a:cxn ang="0">
                  <a:pos x="87" y="2"/>
                </a:cxn>
                <a:cxn ang="0">
                  <a:pos x="0" y="0"/>
                </a:cxn>
              </a:cxnLst>
              <a:rect l="0" t="0" r="0" b="0"/>
              <a:pathLst>
                <a:path w="782" h="14">
                  <a:moveTo>
                    <a:pt x="0" y="0"/>
                  </a:moveTo>
                  <a:lnTo>
                    <a:pt x="81" y="14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7" name="Freeform 1762"/>
            <p:cNvSpPr/>
            <p:nvPr/>
          </p:nvSpPr>
          <p:spPr>
            <a:xfrm>
              <a:off x="3972" y="3089"/>
              <a:ext cx="9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3" y="0"/>
                </a:cxn>
                <a:cxn ang="0">
                  <a:pos x="87" y="2"/>
                </a:cxn>
                <a:cxn ang="0">
                  <a:pos x="0" y="0"/>
                </a:cxn>
              </a:cxnLst>
              <a:rect l="0" t="0" r="0" b="0"/>
              <a:pathLst>
                <a:path w="839" h="14">
                  <a:moveTo>
                    <a:pt x="0" y="0"/>
                  </a:moveTo>
                  <a:lnTo>
                    <a:pt x="839" y="0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8" name="Freeform 1763"/>
            <p:cNvSpPr/>
            <p:nvPr/>
          </p:nvSpPr>
          <p:spPr>
            <a:xfrm>
              <a:off x="3972" y="3089"/>
              <a:ext cx="9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3" y="0"/>
                </a:cxn>
                <a:cxn ang="0">
                  <a:pos x="87" y="2"/>
                </a:cxn>
                <a:cxn ang="0">
                  <a:pos x="0" y="0"/>
                </a:cxn>
              </a:cxnLst>
              <a:rect l="0" t="0" r="0" b="0"/>
              <a:pathLst>
                <a:path w="839" h="14">
                  <a:moveTo>
                    <a:pt x="0" y="0"/>
                  </a:moveTo>
                  <a:lnTo>
                    <a:pt x="839" y="0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9" name="Freeform 1764"/>
            <p:cNvSpPr/>
            <p:nvPr/>
          </p:nvSpPr>
          <p:spPr>
            <a:xfrm>
              <a:off x="3981" y="3091"/>
              <a:ext cx="6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2"/>
                </a:cxn>
                <a:cxn ang="0">
                  <a:pos x="62" y="2"/>
                </a:cxn>
                <a:cxn ang="0">
                  <a:pos x="0" y="0"/>
                </a:cxn>
              </a:cxnLst>
              <a:rect l="0" t="0" r="0" b="0"/>
              <a:pathLst>
                <a:path w="557" h="20">
                  <a:moveTo>
                    <a:pt x="0" y="0"/>
                  </a:moveTo>
                  <a:lnTo>
                    <a:pt x="113" y="2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0" name="Freeform 1765"/>
            <p:cNvSpPr/>
            <p:nvPr/>
          </p:nvSpPr>
          <p:spPr>
            <a:xfrm>
              <a:off x="3981" y="3091"/>
              <a:ext cx="6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2"/>
                </a:cxn>
                <a:cxn ang="0">
                  <a:pos x="62" y="2"/>
                </a:cxn>
                <a:cxn ang="0">
                  <a:pos x="0" y="0"/>
                </a:cxn>
              </a:cxnLst>
              <a:rect l="0" t="0" r="0" b="0"/>
              <a:pathLst>
                <a:path w="557" h="20">
                  <a:moveTo>
                    <a:pt x="0" y="0"/>
                  </a:moveTo>
                  <a:lnTo>
                    <a:pt x="113" y="2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1" name="Freeform 1766"/>
            <p:cNvSpPr/>
            <p:nvPr/>
          </p:nvSpPr>
          <p:spPr>
            <a:xfrm>
              <a:off x="3981" y="3091"/>
              <a:ext cx="7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8" y="0"/>
                </a:cxn>
                <a:cxn ang="0">
                  <a:pos x="62" y="2"/>
                </a:cxn>
                <a:cxn ang="0">
                  <a:pos x="0" y="0"/>
                </a:cxn>
              </a:cxnLst>
              <a:rect l="0" t="0" r="0" b="0"/>
              <a:pathLst>
                <a:path w="701" h="20">
                  <a:moveTo>
                    <a:pt x="0" y="0"/>
                  </a:moveTo>
                  <a:lnTo>
                    <a:pt x="701" y="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2" name="Freeform 1767"/>
            <p:cNvSpPr/>
            <p:nvPr/>
          </p:nvSpPr>
          <p:spPr>
            <a:xfrm>
              <a:off x="3981" y="3091"/>
              <a:ext cx="78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8" y="0"/>
                </a:cxn>
                <a:cxn ang="0">
                  <a:pos x="62" y="2"/>
                </a:cxn>
                <a:cxn ang="0">
                  <a:pos x="0" y="0"/>
                </a:cxn>
              </a:cxnLst>
              <a:rect l="0" t="0" r="0" b="0"/>
              <a:pathLst>
                <a:path w="701" h="20">
                  <a:moveTo>
                    <a:pt x="0" y="0"/>
                  </a:moveTo>
                  <a:lnTo>
                    <a:pt x="701" y="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3" name="Freeform 1768"/>
            <p:cNvSpPr/>
            <p:nvPr/>
          </p:nvSpPr>
          <p:spPr>
            <a:xfrm>
              <a:off x="3993" y="3093"/>
              <a:ext cx="4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"/>
                </a:cxn>
                <a:cxn ang="0">
                  <a:pos x="44" y="1"/>
                </a:cxn>
                <a:cxn ang="0">
                  <a:pos x="0" y="0"/>
                </a:cxn>
              </a:cxnLst>
              <a:rect l="0" t="0" r="0" b="0"/>
              <a:pathLst>
                <a:path w="393" h="8">
                  <a:moveTo>
                    <a:pt x="0" y="0"/>
                  </a:moveTo>
                  <a:lnTo>
                    <a:pt x="101" y="8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4" name="Freeform 1769"/>
            <p:cNvSpPr/>
            <p:nvPr/>
          </p:nvSpPr>
          <p:spPr>
            <a:xfrm>
              <a:off x="3993" y="3093"/>
              <a:ext cx="4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"/>
                </a:cxn>
                <a:cxn ang="0">
                  <a:pos x="44" y="1"/>
                </a:cxn>
                <a:cxn ang="0">
                  <a:pos x="0" y="0"/>
                </a:cxn>
              </a:cxnLst>
              <a:rect l="0" t="0" r="0" b="0"/>
              <a:pathLst>
                <a:path w="393" h="8">
                  <a:moveTo>
                    <a:pt x="0" y="0"/>
                  </a:moveTo>
                  <a:lnTo>
                    <a:pt x="101" y="8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5" name="Freeform 1770"/>
            <p:cNvSpPr/>
            <p:nvPr/>
          </p:nvSpPr>
          <p:spPr>
            <a:xfrm>
              <a:off x="3993" y="3093"/>
              <a:ext cx="5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0"/>
                </a:cxn>
                <a:cxn ang="0">
                  <a:pos x="44" y="1"/>
                </a:cxn>
                <a:cxn ang="0">
                  <a:pos x="0" y="0"/>
                </a:cxn>
              </a:cxnLst>
              <a:rect l="0" t="0" r="0" b="0"/>
              <a:pathLst>
                <a:path w="444" h="8">
                  <a:moveTo>
                    <a:pt x="0" y="0"/>
                  </a:moveTo>
                  <a:lnTo>
                    <a:pt x="444" y="0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6" name="Freeform 1771"/>
            <p:cNvSpPr/>
            <p:nvPr/>
          </p:nvSpPr>
          <p:spPr>
            <a:xfrm>
              <a:off x="3993" y="3093"/>
              <a:ext cx="5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0"/>
                </a:cxn>
                <a:cxn ang="0">
                  <a:pos x="44" y="1"/>
                </a:cxn>
                <a:cxn ang="0">
                  <a:pos x="0" y="0"/>
                </a:cxn>
              </a:cxnLst>
              <a:rect l="0" t="0" r="0" b="0"/>
              <a:pathLst>
                <a:path w="444" h="8">
                  <a:moveTo>
                    <a:pt x="0" y="0"/>
                  </a:moveTo>
                  <a:lnTo>
                    <a:pt x="444" y="0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7" name="Freeform 1772"/>
            <p:cNvSpPr/>
            <p:nvPr/>
          </p:nvSpPr>
          <p:spPr>
            <a:xfrm>
              <a:off x="4005" y="3094"/>
              <a:ext cx="3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0"/>
                </a:cxn>
                <a:cxn ang="0">
                  <a:pos x="11" y="1"/>
                </a:cxn>
                <a:cxn ang="0">
                  <a:pos x="0" y="0"/>
                </a:cxn>
              </a:cxnLst>
              <a:rect l="0" t="0" r="0" b="0"/>
              <a:pathLst>
                <a:path w="292" h="7">
                  <a:moveTo>
                    <a:pt x="0" y="0"/>
                  </a:moveTo>
                  <a:lnTo>
                    <a:pt x="292" y="0"/>
                  </a:lnTo>
                  <a:lnTo>
                    <a:pt x="9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8" name="Freeform 1773"/>
            <p:cNvSpPr/>
            <p:nvPr/>
          </p:nvSpPr>
          <p:spPr>
            <a:xfrm>
              <a:off x="4005" y="3094"/>
              <a:ext cx="3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0"/>
                </a:cxn>
                <a:cxn ang="0">
                  <a:pos x="11" y="1"/>
                </a:cxn>
                <a:cxn ang="0">
                  <a:pos x="0" y="0"/>
                </a:cxn>
              </a:cxnLst>
              <a:rect l="0" t="0" r="0" b="0"/>
              <a:pathLst>
                <a:path w="292" h="7">
                  <a:moveTo>
                    <a:pt x="0" y="0"/>
                  </a:moveTo>
                  <a:lnTo>
                    <a:pt x="292" y="0"/>
                  </a:lnTo>
                  <a:lnTo>
                    <a:pt x="96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9" name="Freeform 1774"/>
            <p:cNvSpPr/>
            <p:nvPr/>
          </p:nvSpPr>
          <p:spPr>
            <a:xfrm>
              <a:off x="3289" y="2497"/>
              <a:ext cx="93" cy="122"/>
            </a:xfrm>
            <a:custGeom>
              <a:avLst/>
              <a:gdLst/>
              <a:ahLst/>
              <a:cxnLst>
                <a:cxn ang="0">
                  <a:pos x="93" y="0"/>
                </a:cxn>
                <a:cxn ang="0">
                  <a:pos x="72" y="21"/>
                </a:cxn>
                <a:cxn ang="0">
                  <a:pos x="52" y="43"/>
                </a:cxn>
                <a:cxn ang="0">
                  <a:pos x="34" y="67"/>
                </a:cxn>
                <a:cxn ang="0">
                  <a:pos x="17" y="92"/>
                </a:cxn>
                <a:cxn ang="0">
                  <a:pos x="2" y="117"/>
                </a:cxn>
                <a:cxn ang="0">
                  <a:pos x="0" y="122"/>
                </a:cxn>
              </a:cxnLst>
              <a:rect l="0" t="0" r="0" b="0"/>
              <a:pathLst>
                <a:path w="835" h="1104">
                  <a:moveTo>
                    <a:pt x="835" y="0"/>
                  </a:moveTo>
                  <a:lnTo>
                    <a:pt x="644" y="190"/>
                  </a:lnTo>
                  <a:lnTo>
                    <a:pt x="466" y="392"/>
                  </a:lnTo>
                  <a:lnTo>
                    <a:pt x="302" y="605"/>
                  </a:lnTo>
                  <a:lnTo>
                    <a:pt x="154" y="828"/>
                  </a:lnTo>
                  <a:lnTo>
                    <a:pt x="21" y="1061"/>
                  </a:lnTo>
                  <a:lnTo>
                    <a:pt x="0" y="1104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0" name="Freeform 1775"/>
            <p:cNvSpPr/>
            <p:nvPr/>
          </p:nvSpPr>
          <p:spPr>
            <a:xfrm>
              <a:off x="3242" y="2714"/>
              <a:ext cx="12" cy="199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9" y="12"/>
                </a:cxn>
                <a:cxn ang="0">
                  <a:pos x="4" y="41"/>
                </a:cxn>
                <a:cxn ang="0">
                  <a:pos x="1" y="70"/>
                </a:cxn>
                <a:cxn ang="0">
                  <a:pos x="0" y="100"/>
                </a:cxn>
                <a:cxn ang="0">
                  <a:pos x="1" y="129"/>
                </a:cxn>
                <a:cxn ang="0">
                  <a:pos x="4" y="158"/>
                </a:cxn>
                <a:cxn ang="0">
                  <a:pos x="9" y="187"/>
                </a:cxn>
                <a:cxn ang="0">
                  <a:pos x="12" y="199"/>
                </a:cxn>
              </a:cxnLst>
              <a:rect l="0" t="0" r="0" b="0"/>
              <a:pathLst>
                <a:path w="110" h="1795">
                  <a:moveTo>
                    <a:pt x="110" y="0"/>
                  </a:moveTo>
                  <a:lnTo>
                    <a:pt x="83" y="105"/>
                  </a:lnTo>
                  <a:lnTo>
                    <a:pt x="37" y="367"/>
                  </a:lnTo>
                  <a:lnTo>
                    <a:pt x="10" y="631"/>
                  </a:lnTo>
                  <a:lnTo>
                    <a:pt x="0" y="898"/>
                  </a:lnTo>
                  <a:lnTo>
                    <a:pt x="10" y="1163"/>
                  </a:lnTo>
                  <a:lnTo>
                    <a:pt x="37" y="1428"/>
                  </a:lnTo>
                  <a:lnTo>
                    <a:pt x="83" y="1690"/>
                  </a:lnTo>
                  <a:lnTo>
                    <a:pt x="110" y="1795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1" name="Freeform 1776"/>
            <p:cNvSpPr/>
            <p:nvPr/>
          </p:nvSpPr>
          <p:spPr>
            <a:xfrm>
              <a:off x="3289" y="3008"/>
              <a:ext cx="93" cy="1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5"/>
                </a:cxn>
                <a:cxn ang="0">
                  <a:pos x="17" y="31"/>
                </a:cxn>
                <a:cxn ang="0">
                  <a:pos x="34" y="56"/>
                </a:cxn>
                <a:cxn ang="0">
                  <a:pos x="52" y="79"/>
                </a:cxn>
                <a:cxn ang="0">
                  <a:pos x="72" y="102"/>
                </a:cxn>
                <a:cxn ang="0">
                  <a:pos x="93" y="123"/>
                </a:cxn>
              </a:cxnLst>
              <a:rect l="0" t="0" r="0" b="0"/>
              <a:pathLst>
                <a:path w="835" h="1105">
                  <a:moveTo>
                    <a:pt x="0" y="0"/>
                  </a:moveTo>
                  <a:lnTo>
                    <a:pt x="21" y="43"/>
                  </a:lnTo>
                  <a:lnTo>
                    <a:pt x="154" y="276"/>
                  </a:lnTo>
                  <a:lnTo>
                    <a:pt x="302" y="500"/>
                  </a:lnTo>
                  <a:lnTo>
                    <a:pt x="466" y="712"/>
                  </a:lnTo>
                  <a:lnTo>
                    <a:pt x="644" y="914"/>
                  </a:lnTo>
                  <a:lnTo>
                    <a:pt x="835" y="1105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2" name="Freeform 1777"/>
            <p:cNvSpPr/>
            <p:nvPr/>
          </p:nvSpPr>
          <p:spPr>
            <a:xfrm>
              <a:off x="3210" y="2243"/>
              <a:ext cx="172" cy="122"/>
            </a:xfrm>
            <a:custGeom>
              <a:avLst/>
              <a:gdLst/>
              <a:ahLst/>
              <a:cxnLst>
                <a:cxn ang="0">
                  <a:pos x="172" y="0"/>
                </a:cxn>
                <a:cxn ang="0">
                  <a:pos x="142" y="14"/>
                </a:cxn>
                <a:cxn ang="0">
                  <a:pos x="114" y="30"/>
                </a:cxn>
                <a:cxn ang="0">
                  <a:pos x="86" y="47"/>
                </a:cxn>
                <a:cxn ang="0">
                  <a:pos x="59" y="67"/>
                </a:cxn>
                <a:cxn ang="0">
                  <a:pos x="35" y="88"/>
                </a:cxn>
                <a:cxn ang="0">
                  <a:pos x="11" y="110"/>
                </a:cxn>
                <a:cxn ang="0">
                  <a:pos x="0" y="122"/>
                </a:cxn>
              </a:cxnLst>
              <a:rect l="0" t="0" r="0" b="0"/>
              <a:pathLst>
                <a:path w="1544" h="1096">
                  <a:moveTo>
                    <a:pt x="1544" y="0"/>
                  </a:moveTo>
                  <a:lnTo>
                    <a:pt x="1277" y="125"/>
                  </a:lnTo>
                  <a:lnTo>
                    <a:pt x="1019" y="267"/>
                  </a:lnTo>
                  <a:lnTo>
                    <a:pt x="770" y="425"/>
                  </a:lnTo>
                  <a:lnTo>
                    <a:pt x="534" y="599"/>
                  </a:lnTo>
                  <a:lnTo>
                    <a:pt x="310" y="787"/>
                  </a:lnTo>
                  <a:lnTo>
                    <a:pt x="98" y="989"/>
                  </a:lnTo>
                  <a:lnTo>
                    <a:pt x="0" y="1096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3" name="Freeform 1778"/>
            <p:cNvSpPr/>
            <p:nvPr/>
          </p:nvSpPr>
          <p:spPr>
            <a:xfrm>
              <a:off x="3087" y="2446"/>
              <a:ext cx="63" cy="191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57" y="10"/>
                </a:cxn>
                <a:cxn ang="0">
                  <a:pos x="42" y="39"/>
                </a:cxn>
                <a:cxn ang="0">
                  <a:pos x="30" y="68"/>
                </a:cxn>
                <a:cxn ang="0">
                  <a:pos x="19" y="99"/>
                </a:cxn>
                <a:cxn ang="0">
                  <a:pos x="10" y="130"/>
                </a:cxn>
                <a:cxn ang="0">
                  <a:pos x="4" y="161"/>
                </a:cxn>
                <a:cxn ang="0">
                  <a:pos x="0" y="191"/>
                </a:cxn>
              </a:cxnLst>
              <a:rect l="0" t="0" r="0" b="0"/>
              <a:pathLst>
                <a:path w="568" h="1712">
                  <a:moveTo>
                    <a:pt x="568" y="0"/>
                  </a:moveTo>
                  <a:lnTo>
                    <a:pt x="514" y="90"/>
                  </a:lnTo>
                  <a:lnTo>
                    <a:pt x="382" y="348"/>
                  </a:lnTo>
                  <a:lnTo>
                    <a:pt x="267" y="613"/>
                  </a:lnTo>
                  <a:lnTo>
                    <a:pt x="171" y="886"/>
                  </a:lnTo>
                  <a:lnTo>
                    <a:pt x="94" y="1164"/>
                  </a:lnTo>
                  <a:lnTo>
                    <a:pt x="35" y="1446"/>
                  </a:lnTo>
                  <a:lnTo>
                    <a:pt x="0" y="1712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4" name="Freeform 1779"/>
            <p:cNvSpPr/>
            <p:nvPr/>
          </p:nvSpPr>
          <p:spPr>
            <a:xfrm>
              <a:off x="3087" y="2737"/>
              <a:ext cx="63" cy="1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30"/>
                </a:cxn>
                <a:cxn ang="0">
                  <a:pos x="10" y="61"/>
                </a:cxn>
                <a:cxn ang="0">
                  <a:pos x="19" y="92"/>
                </a:cxn>
                <a:cxn ang="0">
                  <a:pos x="30" y="122"/>
                </a:cxn>
                <a:cxn ang="0">
                  <a:pos x="42" y="151"/>
                </a:cxn>
                <a:cxn ang="0">
                  <a:pos x="57" y="180"/>
                </a:cxn>
                <a:cxn ang="0">
                  <a:pos x="63" y="190"/>
                </a:cxn>
              </a:cxnLst>
              <a:rect l="0" t="0" r="0" b="0"/>
              <a:pathLst>
                <a:path w="568" h="1712">
                  <a:moveTo>
                    <a:pt x="0" y="0"/>
                  </a:moveTo>
                  <a:lnTo>
                    <a:pt x="35" y="266"/>
                  </a:lnTo>
                  <a:lnTo>
                    <a:pt x="94" y="549"/>
                  </a:lnTo>
                  <a:lnTo>
                    <a:pt x="171" y="826"/>
                  </a:lnTo>
                  <a:lnTo>
                    <a:pt x="267" y="1099"/>
                  </a:lnTo>
                  <a:lnTo>
                    <a:pt x="382" y="1364"/>
                  </a:lnTo>
                  <a:lnTo>
                    <a:pt x="514" y="1622"/>
                  </a:lnTo>
                  <a:lnTo>
                    <a:pt x="568" y="1712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5" name="Freeform 1780"/>
            <p:cNvSpPr/>
            <p:nvPr/>
          </p:nvSpPr>
          <p:spPr>
            <a:xfrm>
              <a:off x="3210" y="3009"/>
              <a:ext cx="172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2"/>
                </a:cxn>
                <a:cxn ang="0">
                  <a:pos x="35" y="34"/>
                </a:cxn>
                <a:cxn ang="0">
                  <a:pos x="59" y="55"/>
                </a:cxn>
                <a:cxn ang="0">
                  <a:pos x="86" y="75"/>
                </a:cxn>
                <a:cxn ang="0">
                  <a:pos x="114" y="92"/>
                </a:cxn>
                <a:cxn ang="0">
                  <a:pos x="142" y="108"/>
                </a:cxn>
                <a:cxn ang="0">
                  <a:pos x="172" y="122"/>
                </a:cxn>
              </a:cxnLst>
              <a:rect l="0" t="0" r="0" b="0"/>
              <a:pathLst>
                <a:path w="1544" h="1097">
                  <a:moveTo>
                    <a:pt x="0" y="0"/>
                  </a:moveTo>
                  <a:lnTo>
                    <a:pt x="98" y="107"/>
                  </a:lnTo>
                  <a:lnTo>
                    <a:pt x="310" y="309"/>
                  </a:lnTo>
                  <a:lnTo>
                    <a:pt x="534" y="497"/>
                  </a:lnTo>
                  <a:lnTo>
                    <a:pt x="770" y="671"/>
                  </a:lnTo>
                  <a:lnTo>
                    <a:pt x="1019" y="829"/>
                  </a:lnTo>
                  <a:lnTo>
                    <a:pt x="1277" y="971"/>
                  </a:lnTo>
                  <a:lnTo>
                    <a:pt x="1544" y="1097"/>
                  </a:lnTo>
                </a:path>
              </a:pathLst>
            </a:custGeom>
            <a:noFill/>
            <a:ln w="0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6" name="Freeform 1781"/>
            <p:cNvSpPr/>
            <p:nvPr/>
          </p:nvSpPr>
          <p:spPr>
            <a:xfrm>
              <a:off x="3913" y="3248"/>
              <a:ext cx="22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5"/>
                </a:cxn>
                <a:cxn ang="0">
                  <a:pos x="10" y="2"/>
                </a:cxn>
                <a:cxn ang="0">
                  <a:pos x="22" y="0"/>
                </a:cxn>
                <a:cxn ang="0">
                  <a:pos x="0" y="0"/>
                </a:cxn>
              </a:cxnLst>
              <a:rect l="0" t="0" r="0" b="0"/>
              <a:pathLst>
                <a:path w="201" h="51">
                  <a:moveTo>
                    <a:pt x="0" y="0"/>
                  </a:moveTo>
                  <a:lnTo>
                    <a:pt x="26" y="51"/>
                  </a:lnTo>
                  <a:lnTo>
                    <a:pt x="94" y="23"/>
                  </a:lnTo>
                  <a:lnTo>
                    <a:pt x="2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7" name="Freeform 1782"/>
            <p:cNvSpPr/>
            <p:nvPr/>
          </p:nvSpPr>
          <p:spPr>
            <a:xfrm>
              <a:off x="4524" y="3319"/>
              <a:ext cx="15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7"/>
                </a:cxn>
                <a:cxn ang="0">
                  <a:pos x="15" y="4"/>
                </a:cxn>
                <a:cxn ang="0">
                  <a:pos x="0" y="0"/>
                </a:cxn>
              </a:cxnLst>
              <a:rect l="0" t="0" r="0" b="0"/>
              <a:pathLst>
                <a:path w="139" h="59">
                  <a:moveTo>
                    <a:pt x="0" y="0"/>
                  </a:moveTo>
                  <a:lnTo>
                    <a:pt x="26" y="59"/>
                  </a:lnTo>
                  <a:lnTo>
                    <a:pt x="13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8" name="Freeform 1783"/>
            <p:cNvSpPr/>
            <p:nvPr/>
          </p:nvSpPr>
          <p:spPr>
            <a:xfrm>
              <a:off x="5287" y="2799"/>
              <a:ext cx="22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6"/>
                </a:cxn>
                <a:cxn ang="0">
                  <a:pos x="10" y="3"/>
                </a:cxn>
                <a:cxn ang="0">
                  <a:pos x="22" y="0"/>
                </a:cxn>
                <a:cxn ang="0">
                  <a:pos x="0" y="0"/>
                </a:cxn>
              </a:cxnLst>
              <a:rect l="0" t="0" r="0" b="0"/>
              <a:pathLst>
                <a:path w="199" h="51">
                  <a:moveTo>
                    <a:pt x="0" y="0"/>
                  </a:moveTo>
                  <a:lnTo>
                    <a:pt x="24" y="51"/>
                  </a:lnTo>
                  <a:lnTo>
                    <a:pt x="94" y="23"/>
                  </a:lnTo>
                  <a:lnTo>
                    <a:pt x="1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9" name="Rectangle 1784"/>
            <p:cNvSpPr/>
            <p:nvPr/>
          </p:nvSpPr>
          <p:spPr>
            <a:xfrm>
              <a:off x="2880" y="2013"/>
              <a:ext cx="1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2290" name="Rectangle 1785"/>
            <p:cNvSpPr/>
            <p:nvPr/>
          </p:nvSpPr>
          <p:spPr>
            <a:xfrm rot="-5400000">
              <a:off x="3181" y="2681"/>
              <a:ext cx="260" cy="15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lstStyle/>
            <a:p>
              <a:r>
                <a:rPr sz="1600" b="1" dirty="0">
                  <a:solidFill>
                    <a:srgbClr val="004C00"/>
                  </a:solidFill>
                  <a:latin typeface="Times New Roman" panose="02020603050405020304" pitchFamily="18" charset="0"/>
                </a:rPr>
                <a:t>5 cm</a:t>
              </a:r>
              <a:endParaRPr sz="1600" b="1" dirty="0">
                <a:latin typeface="Arial" panose="020B0604020202020204" pitchFamily="34" charset="0"/>
              </a:endParaRPr>
            </a:p>
          </p:txBody>
        </p:sp>
        <p:sp>
          <p:nvSpPr>
            <p:cNvPr id="22291" name="Line 1786"/>
            <p:cNvSpPr/>
            <p:nvPr/>
          </p:nvSpPr>
          <p:spPr>
            <a:xfrm flipV="1">
              <a:off x="4687" y="2073"/>
              <a:ext cx="487" cy="424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37642" name="Text Box 1802"/>
          <p:cNvSpPr txBox="1"/>
          <p:nvPr/>
        </p:nvSpPr>
        <p:spPr>
          <a:xfrm>
            <a:off x="5867400" y="4267200"/>
            <a:ext cx="9652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400" b="1" dirty="0">
                <a:solidFill>
                  <a:srgbClr val="996633"/>
                </a:solidFill>
                <a:latin typeface="Arial" panose="020B0604020202020204" pitchFamily="34" charset="0"/>
              </a:rPr>
              <a:t>10cm</a:t>
            </a:r>
          </a:p>
        </p:txBody>
      </p:sp>
      <p:sp>
        <p:nvSpPr>
          <p:cNvPr id="37643" name="Text Box 1803"/>
          <p:cNvSpPr txBox="1"/>
          <p:nvPr/>
        </p:nvSpPr>
        <p:spPr>
          <a:xfrm>
            <a:off x="7772400" y="3810000"/>
            <a:ext cx="9652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400" b="1" dirty="0">
                <a:solidFill>
                  <a:srgbClr val="996633"/>
                </a:solidFill>
                <a:latin typeface="Arial" panose="020B0604020202020204" pitchFamily="34" charset="0"/>
              </a:rPr>
              <a:t>10cm</a:t>
            </a:r>
          </a:p>
        </p:txBody>
      </p:sp>
      <p:sp>
        <p:nvSpPr>
          <p:cNvPr id="37644" name="Text Box 1804"/>
          <p:cNvSpPr txBox="1"/>
          <p:nvPr/>
        </p:nvSpPr>
        <p:spPr>
          <a:xfrm>
            <a:off x="4191000" y="3200400"/>
            <a:ext cx="79533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400" b="1" dirty="0">
                <a:solidFill>
                  <a:srgbClr val="996633"/>
                </a:solidFill>
                <a:latin typeface="Arial" panose="020B0604020202020204" pitchFamily="34" charset="0"/>
              </a:rPr>
              <a:t>7cm</a:t>
            </a:r>
          </a:p>
        </p:txBody>
      </p:sp>
      <p:sp>
        <p:nvSpPr>
          <p:cNvPr id="37645" name="Text Box 1805"/>
          <p:cNvSpPr txBox="1"/>
          <p:nvPr/>
        </p:nvSpPr>
        <p:spPr>
          <a:xfrm>
            <a:off x="1481138" y="4830763"/>
            <a:ext cx="6638925" cy="13239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Phần nước dâng lên trong bể </a:t>
            </a:r>
          </a:p>
          <a:p>
            <a:pPr algn="ctr"/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chính l</a:t>
            </a:r>
            <a:r>
              <a:rPr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thể tích của hòn đá.</a:t>
            </a:r>
            <a:endParaRPr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649" name="Text Box 1809"/>
          <p:cNvSpPr txBox="1"/>
          <p:nvPr/>
        </p:nvSpPr>
        <p:spPr>
          <a:xfrm>
            <a:off x="5757863" y="1700213"/>
            <a:ext cx="2711450" cy="6477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 có hòn đá</a:t>
            </a:r>
            <a:endParaRPr sz="3600" b="1" dirty="0">
              <a:solidFill>
                <a:srgbClr val="CC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650" name="Text Box 1810"/>
          <p:cNvSpPr txBox="1"/>
          <p:nvPr/>
        </p:nvSpPr>
        <p:spPr>
          <a:xfrm>
            <a:off x="1403350" y="1700213"/>
            <a:ext cx="2416175" cy="6477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 ban đầu</a:t>
            </a:r>
            <a:endParaRPr sz="3600" b="1" dirty="0">
              <a:solidFill>
                <a:srgbClr val="CC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7" name="Text Box 5"/>
          <p:cNvSpPr txBox="1"/>
          <p:nvPr/>
        </p:nvSpPr>
        <p:spPr>
          <a:xfrm>
            <a:off x="128588" y="188913"/>
            <a:ext cx="1922462" cy="922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5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3</a:t>
            </a:r>
            <a:r>
              <a:rPr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5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3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76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7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42" grpId="0"/>
      <p:bldP spid="37643" grpId="0"/>
      <p:bldP spid="37644" grpId="0"/>
      <p:bldP spid="37645" grpId="0"/>
      <p:bldP spid="37649" grpId="0"/>
      <p:bldP spid="3765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79"/>
          <p:cNvSpPr txBox="1"/>
          <p:nvPr/>
        </p:nvSpPr>
        <p:spPr>
          <a:xfrm>
            <a:off x="0" y="1524000"/>
            <a:ext cx="9144000" cy="1492716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</a:t>
            </a:r>
            <a:r>
              <a:rPr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 chiều cao của nước dâng lên rồi tính thể tích hòn đá.</a:t>
            </a:r>
            <a:endParaRPr sz="3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 Box 1180"/>
          <p:cNvSpPr txBox="1"/>
          <p:nvPr/>
        </p:nvSpPr>
        <p:spPr>
          <a:xfrm>
            <a:off x="0" y="3516313"/>
            <a:ext cx="9144000" cy="219290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</a:t>
            </a:r>
            <a:r>
              <a:rPr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 thể tích nước </a:t>
            </a:r>
            <a:r>
              <a:rPr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trước khi có đá</a:t>
            </a:r>
            <a:r>
              <a:rPr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rồi tính thể tích nước </a:t>
            </a:r>
            <a:r>
              <a:rPr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 khi có đá</a:t>
            </a:r>
            <a:r>
              <a:rPr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sau đó </a:t>
            </a:r>
            <a:r>
              <a:rPr sz="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thể tích cho nhau để được thể tích của hòn đá.</a:t>
            </a:r>
            <a:endParaRPr sz="3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 Box 1189"/>
          <p:cNvSpPr txBox="1"/>
          <p:nvPr/>
        </p:nvSpPr>
        <p:spPr>
          <a:xfrm>
            <a:off x="1585913" y="373063"/>
            <a:ext cx="5972175" cy="630237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>
            <a:spAutoFit/>
          </a:bodyPr>
          <a:lstStyle/>
          <a:p>
            <a:r>
              <a:rPr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Cách tính thể tích của hòn đá</a:t>
            </a:r>
            <a:endParaRPr sz="35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54" name="Text Box 34"/>
          <p:cNvSpPr txBox="1"/>
          <p:nvPr/>
        </p:nvSpPr>
        <p:spPr>
          <a:xfrm>
            <a:off x="820738" y="1608138"/>
            <a:ext cx="587756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2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Điền số thích hợp vào chỗ trống</a:t>
            </a:r>
            <a:r>
              <a:rPr sz="2400" dirty="0">
                <a:solidFill>
                  <a:srgbClr val="3333CC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5186" name="Text Box 66"/>
          <p:cNvSpPr txBox="1"/>
          <p:nvPr/>
        </p:nvSpPr>
        <p:spPr>
          <a:xfrm>
            <a:off x="1673225" y="4375150"/>
            <a:ext cx="5143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5187" name="Text Box 67"/>
          <p:cNvSpPr txBox="1"/>
          <p:nvPr/>
        </p:nvSpPr>
        <p:spPr>
          <a:xfrm>
            <a:off x="5000625" y="4298950"/>
            <a:ext cx="488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6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5188" name="Text Box 68"/>
          <p:cNvSpPr txBox="1"/>
          <p:nvPr/>
        </p:nvSpPr>
        <p:spPr>
          <a:xfrm>
            <a:off x="685800" y="5092700"/>
            <a:ext cx="7621905" cy="13836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Hình hộp chữ nhật A gồm  ......  hình lập phương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Hình hộp chữ nhật B gồm  ......  hình lập phương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Hình  ...... có thể tích lớn hơn 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hình </a:t>
            </a:r>
          </a:p>
        </p:txBody>
      </p:sp>
      <p:sp>
        <p:nvSpPr>
          <p:cNvPr id="5189" name="Text Box 69"/>
          <p:cNvSpPr txBox="1"/>
          <p:nvPr/>
        </p:nvSpPr>
        <p:spPr>
          <a:xfrm>
            <a:off x="4848225" y="5010150"/>
            <a:ext cx="5905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2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5190" name="Text Box 70"/>
          <p:cNvSpPr txBox="1"/>
          <p:nvPr/>
        </p:nvSpPr>
        <p:spPr>
          <a:xfrm>
            <a:off x="4848225" y="5429250"/>
            <a:ext cx="5905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2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5191" name="Text Box 71"/>
          <p:cNvSpPr txBox="1"/>
          <p:nvPr/>
        </p:nvSpPr>
        <p:spPr>
          <a:xfrm>
            <a:off x="1665288" y="5897563"/>
            <a:ext cx="455612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2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B</a:t>
            </a:r>
          </a:p>
        </p:txBody>
      </p:sp>
      <p:grpSp>
        <p:nvGrpSpPr>
          <p:cNvPr id="56412" name="Group 92"/>
          <p:cNvGrpSpPr/>
          <p:nvPr/>
        </p:nvGrpSpPr>
        <p:grpSpPr>
          <a:xfrm>
            <a:off x="1143000" y="2806700"/>
            <a:ext cx="2146300" cy="1568450"/>
            <a:chOff x="1432" y="1970"/>
            <a:chExt cx="1352" cy="988"/>
          </a:xfrm>
        </p:grpSpPr>
        <p:grpSp>
          <p:nvGrpSpPr>
            <p:cNvPr id="2" name="Group 63"/>
            <p:cNvGrpSpPr/>
            <p:nvPr/>
          </p:nvGrpSpPr>
          <p:grpSpPr>
            <a:xfrm>
              <a:off x="1555" y="1970"/>
              <a:ext cx="1229" cy="862"/>
              <a:chOff x="1555" y="1970"/>
              <a:chExt cx="1229" cy="862"/>
            </a:xfrm>
          </p:grpSpPr>
          <p:sp>
            <p:nvSpPr>
              <p:cNvPr id="5162" name="AutoShape 29"/>
              <p:cNvSpPr/>
              <p:nvPr/>
            </p:nvSpPr>
            <p:spPr>
              <a:xfrm>
                <a:off x="1560" y="2333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00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63" name="AutoShape 30"/>
              <p:cNvSpPr/>
              <p:nvPr/>
            </p:nvSpPr>
            <p:spPr>
              <a:xfrm>
                <a:off x="1922" y="2333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00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64" name="AutoShape 31"/>
              <p:cNvSpPr/>
              <p:nvPr/>
            </p:nvSpPr>
            <p:spPr>
              <a:xfrm>
                <a:off x="2285" y="2333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00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65" name="AutoShape 32"/>
              <p:cNvSpPr/>
              <p:nvPr/>
            </p:nvSpPr>
            <p:spPr>
              <a:xfrm>
                <a:off x="1555" y="1970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00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66" name="AutoShape 33"/>
              <p:cNvSpPr/>
              <p:nvPr/>
            </p:nvSpPr>
            <p:spPr>
              <a:xfrm>
                <a:off x="1922" y="1970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00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67" name="AutoShape 34"/>
              <p:cNvSpPr/>
              <p:nvPr/>
            </p:nvSpPr>
            <p:spPr>
              <a:xfrm>
                <a:off x="2285" y="1970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00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155" name="Group 78"/>
            <p:cNvGrpSpPr/>
            <p:nvPr/>
          </p:nvGrpSpPr>
          <p:grpSpPr>
            <a:xfrm>
              <a:off x="1432" y="2096"/>
              <a:ext cx="1229" cy="862"/>
              <a:chOff x="1555" y="1970"/>
              <a:chExt cx="1229" cy="862"/>
            </a:xfrm>
          </p:grpSpPr>
          <p:sp>
            <p:nvSpPr>
              <p:cNvPr id="5156" name="AutoShape 29"/>
              <p:cNvSpPr/>
              <p:nvPr/>
            </p:nvSpPr>
            <p:spPr>
              <a:xfrm>
                <a:off x="1560" y="2333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00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57" name="AutoShape 30"/>
              <p:cNvSpPr/>
              <p:nvPr/>
            </p:nvSpPr>
            <p:spPr>
              <a:xfrm>
                <a:off x="1922" y="2333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00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58" name="AutoShape 31"/>
              <p:cNvSpPr/>
              <p:nvPr/>
            </p:nvSpPr>
            <p:spPr>
              <a:xfrm>
                <a:off x="2285" y="2333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00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59" name="AutoShape 32"/>
              <p:cNvSpPr/>
              <p:nvPr/>
            </p:nvSpPr>
            <p:spPr>
              <a:xfrm>
                <a:off x="1555" y="1970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00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60" name="AutoShape 33"/>
              <p:cNvSpPr/>
              <p:nvPr/>
            </p:nvSpPr>
            <p:spPr>
              <a:xfrm>
                <a:off x="1922" y="1970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00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61" name="AutoShape 34"/>
              <p:cNvSpPr/>
              <p:nvPr/>
            </p:nvSpPr>
            <p:spPr>
              <a:xfrm>
                <a:off x="2285" y="1970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00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6414" name="Group 94"/>
          <p:cNvGrpSpPr/>
          <p:nvPr/>
        </p:nvGrpSpPr>
        <p:grpSpPr>
          <a:xfrm>
            <a:off x="4470400" y="2590800"/>
            <a:ext cx="2332038" cy="1762125"/>
            <a:chOff x="2816" y="1288"/>
            <a:chExt cx="1469" cy="1110"/>
          </a:xfrm>
        </p:grpSpPr>
        <p:grpSp>
          <p:nvGrpSpPr>
            <p:cNvPr id="5133" name="Group 64"/>
            <p:cNvGrpSpPr/>
            <p:nvPr/>
          </p:nvGrpSpPr>
          <p:grpSpPr>
            <a:xfrm>
              <a:off x="3056" y="1288"/>
              <a:ext cx="1229" cy="862"/>
              <a:chOff x="1555" y="1970"/>
              <a:chExt cx="1229" cy="862"/>
            </a:xfrm>
          </p:grpSpPr>
          <p:sp>
            <p:nvSpPr>
              <p:cNvPr id="5148" name="AutoShape 29"/>
              <p:cNvSpPr/>
              <p:nvPr/>
            </p:nvSpPr>
            <p:spPr>
              <a:xfrm>
                <a:off x="1560" y="2333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49" name="AutoShape 30"/>
              <p:cNvSpPr/>
              <p:nvPr/>
            </p:nvSpPr>
            <p:spPr>
              <a:xfrm>
                <a:off x="1922" y="2333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50" name="AutoShape 31"/>
              <p:cNvSpPr/>
              <p:nvPr/>
            </p:nvSpPr>
            <p:spPr>
              <a:xfrm>
                <a:off x="2285" y="2333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51" name="AutoShape 32"/>
              <p:cNvSpPr/>
              <p:nvPr/>
            </p:nvSpPr>
            <p:spPr>
              <a:xfrm>
                <a:off x="1555" y="1970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52" name="AutoShape 33"/>
              <p:cNvSpPr/>
              <p:nvPr/>
            </p:nvSpPr>
            <p:spPr>
              <a:xfrm>
                <a:off x="1922" y="1970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53" name="AutoShape 34"/>
              <p:cNvSpPr/>
              <p:nvPr/>
            </p:nvSpPr>
            <p:spPr>
              <a:xfrm>
                <a:off x="2285" y="1970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134" name="Group 71"/>
            <p:cNvGrpSpPr/>
            <p:nvPr/>
          </p:nvGrpSpPr>
          <p:grpSpPr>
            <a:xfrm>
              <a:off x="2936" y="1416"/>
              <a:ext cx="1229" cy="862"/>
              <a:chOff x="1555" y="1970"/>
              <a:chExt cx="1229" cy="862"/>
            </a:xfrm>
          </p:grpSpPr>
          <p:sp>
            <p:nvSpPr>
              <p:cNvPr id="5142" name="AutoShape 29"/>
              <p:cNvSpPr/>
              <p:nvPr/>
            </p:nvSpPr>
            <p:spPr>
              <a:xfrm>
                <a:off x="1560" y="2333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43" name="AutoShape 30"/>
              <p:cNvSpPr/>
              <p:nvPr/>
            </p:nvSpPr>
            <p:spPr>
              <a:xfrm>
                <a:off x="1922" y="2333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44" name="AutoShape 31"/>
              <p:cNvSpPr/>
              <p:nvPr/>
            </p:nvSpPr>
            <p:spPr>
              <a:xfrm>
                <a:off x="2285" y="2333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45" name="AutoShape 32"/>
              <p:cNvSpPr/>
              <p:nvPr/>
            </p:nvSpPr>
            <p:spPr>
              <a:xfrm>
                <a:off x="1555" y="1970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46" name="AutoShape 33"/>
              <p:cNvSpPr/>
              <p:nvPr/>
            </p:nvSpPr>
            <p:spPr>
              <a:xfrm>
                <a:off x="1922" y="1970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47" name="AutoShape 34"/>
              <p:cNvSpPr/>
              <p:nvPr/>
            </p:nvSpPr>
            <p:spPr>
              <a:xfrm>
                <a:off x="2285" y="1970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135" name="Group 85"/>
            <p:cNvGrpSpPr/>
            <p:nvPr/>
          </p:nvGrpSpPr>
          <p:grpSpPr>
            <a:xfrm>
              <a:off x="2816" y="1536"/>
              <a:ext cx="1229" cy="862"/>
              <a:chOff x="1555" y="1970"/>
              <a:chExt cx="1229" cy="862"/>
            </a:xfrm>
          </p:grpSpPr>
          <p:sp>
            <p:nvSpPr>
              <p:cNvPr id="5136" name="AutoShape 29"/>
              <p:cNvSpPr/>
              <p:nvPr/>
            </p:nvSpPr>
            <p:spPr>
              <a:xfrm>
                <a:off x="1560" y="2333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7" name="AutoShape 30"/>
              <p:cNvSpPr/>
              <p:nvPr/>
            </p:nvSpPr>
            <p:spPr>
              <a:xfrm>
                <a:off x="1922" y="2333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8" name="AutoShape 31"/>
              <p:cNvSpPr/>
              <p:nvPr/>
            </p:nvSpPr>
            <p:spPr>
              <a:xfrm>
                <a:off x="2285" y="2333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9" name="AutoShape 32"/>
              <p:cNvSpPr/>
              <p:nvPr/>
            </p:nvSpPr>
            <p:spPr>
              <a:xfrm>
                <a:off x="1555" y="1970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40" name="AutoShape 33"/>
              <p:cNvSpPr/>
              <p:nvPr/>
            </p:nvSpPr>
            <p:spPr>
              <a:xfrm>
                <a:off x="1922" y="1970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41" name="AutoShape 34"/>
              <p:cNvSpPr/>
              <p:nvPr/>
            </p:nvSpPr>
            <p:spPr>
              <a:xfrm>
                <a:off x="2285" y="1970"/>
                <a:ext cx="499" cy="499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cap="flat" cmpd="sng">
                <a:solidFill>
                  <a:srgbClr val="FF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vi-VN" altLang="x-none" sz="3200" dirty="0">
                  <a:latin typeface="Times New Roman" panose="02020603050405020304" pitchFamily="18" charset="0"/>
                </a:endParaRPr>
              </a:p>
            </p:txBody>
          </p:sp>
        </p:grpSp>
      </p:grpSp>
      <p:pic>
        <p:nvPicPr>
          <p:cNvPr id="56432" name="Picture 18" descr="Cau hoi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363" y="1276350"/>
            <a:ext cx="1158875" cy="1295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" fill="hold"/>
                                        <p:tgtEl>
                                          <p:spTgt spid="5189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56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56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5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5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5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" dur="500"/>
                                        <p:tgtEl>
                                          <p:spTgt spid="5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5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5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4" grpId="0"/>
      <p:bldP spid="5154" grpId="1"/>
      <p:bldP spid="5186" grpId="0"/>
      <p:bldP spid="5186" grpId="1"/>
      <p:bldP spid="5187" grpId="0"/>
      <p:bldP spid="5187" grpId="1"/>
      <p:bldP spid="5188" grpId="0"/>
      <p:bldP spid="5188" grpId="1"/>
      <p:bldP spid="5189" grpId="0"/>
      <p:bldP spid="5189" grpId="1"/>
      <p:bldP spid="5190" grpId="0"/>
      <p:bldP spid="5190" grpId="1"/>
      <p:bldP spid="5191" grpId="0"/>
      <p:bldP spid="5191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/>
          <p:nvPr/>
        </p:nvSpPr>
        <p:spPr>
          <a:xfrm>
            <a:off x="227013" y="444500"/>
            <a:ext cx="10668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algn="ctr" eaLnBrk="0" hangingPunct="0"/>
            <a:r>
              <a:rPr sz="3200" u="sng" dirty="0" smtClean="0">
                <a:latin typeface=".VnTime" panose="020B7200000000000000" pitchFamily="34" charset="0"/>
              </a:rPr>
              <a:t>B</a:t>
            </a:r>
            <a:r>
              <a:rPr lang="vi-VN" sz="3200" u="sng" dirty="0" smtClean="0">
                <a:latin typeface=".VnTime" panose="020B7200000000000000" pitchFamily="34" charset="0"/>
              </a:rPr>
              <a:t>ài </a:t>
            </a:r>
            <a:r>
              <a:rPr sz="3200" u="sng" dirty="0" smtClean="0">
                <a:latin typeface=".VnTime" panose="020B7200000000000000" pitchFamily="34" charset="0"/>
              </a:rPr>
              <a:t>3</a:t>
            </a:r>
            <a:r>
              <a:rPr sz="3200" u="sng" dirty="0">
                <a:latin typeface=".VnTime" panose="020B7200000000000000" pitchFamily="34" charset="0"/>
              </a:rPr>
              <a:t>:</a:t>
            </a:r>
          </a:p>
        </p:txBody>
      </p:sp>
      <p:sp>
        <p:nvSpPr>
          <p:cNvPr id="23555" name="Rectangle 38"/>
          <p:cNvSpPr/>
          <p:nvPr/>
        </p:nvSpPr>
        <p:spPr>
          <a:xfrm>
            <a:off x="609600" y="330200"/>
            <a:ext cx="7696200" cy="495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algn="ctr"/>
            <a:endParaRPr sz="2800" b="1" i="1" dirty="0">
              <a:solidFill>
                <a:srgbClr val="FFFF00"/>
              </a:solidFill>
              <a:latin typeface=".VnTime" panose="020B7200000000000000" pitchFamily="34" charset="0"/>
            </a:endParaRPr>
          </a:p>
        </p:txBody>
      </p:sp>
      <p:sp>
        <p:nvSpPr>
          <p:cNvPr id="49" name="Text Box 5"/>
          <p:cNvSpPr txBox="1"/>
          <p:nvPr/>
        </p:nvSpPr>
        <p:spPr>
          <a:xfrm>
            <a:off x="762000" y="1435100"/>
            <a:ext cx="7823200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Thể tích của hòn đá bằng thể tích của hình hộp chữ nhật (phần nước dâng lên) có đáy của bể nước và có chiều cao là:</a:t>
            </a:r>
          </a:p>
        </p:txBody>
      </p:sp>
      <p:sp>
        <p:nvSpPr>
          <p:cNvPr id="50" name="Text Box 6"/>
          <p:cNvSpPr txBox="1"/>
          <p:nvPr/>
        </p:nvSpPr>
        <p:spPr>
          <a:xfrm>
            <a:off x="3148013" y="2735263"/>
            <a:ext cx="2452916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800" b="1" dirty="0">
                <a:solidFill>
                  <a:srgbClr val="FF0000"/>
                </a:solidFill>
                <a:latin typeface="Arial" panose="020B0604020202020204" pitchFamily="34" charset="0"/>
              </a:rPr>
              <a:t>7 – 5 = 2 (cm)</a:t>
            </a:r>
          </a:p>
        </p:txBody>
      </p:sp>
      <p:sp>
        <p:nvSpPr>
          <p:cNvPr id="51" name="Text Box 7"/>
          <p:cNvSpPr txBox="1"/>
          <p:nvPr/>
        </p:nvSpPr>
        <p:spPr>
          <a:xfrm>
            <a:off x="935990" y="3152775"/>
            <a:ext cx="3163887" cy="5222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Thể tích hòn đá là:</a:t>
            </a:r>
          </a:p>
        </p:txBody>
      </p:sp>
      <p:sp>
        <p:nvSpPr>
          <p:cNvPr id="52" name="Text Box 8"/>
          <p:cNvSpPr txBox="1"/>
          <p:nvPr/>
        </p:nvSpPr>
        <p:spPr>
          <a:xfrm>
            <a:off x="2414512" y="3569633"/>
            <a:ext cx="4086375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800" b="1" dirty="0">
                <a:solidFill>
                  <a:srgbClr val="FF0000"/>
                </a:solidFill>
                <a:latin typeface="Arial" panose="020B0604020202020204" pitchFamily="34" charset="0"/>
              </a:rPr>
              <a:t>10 x 10 x 2 = 200 (cm</a:t>
            </a:r>
            <a:r>
              <a:rPr sz="2800" b="1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  <a:endParaRPr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3" name="Text Box 9"/>
          <p:cNvSpPr txBox="1"/>
          <p:nvPr/>
        </p:nvSpPr>
        <p:spPr>
          <a:xfrm>
            <a:off x="4212431" y="4216400"/>
            <a:ext cx="2617787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400" b="1" u="sng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Đáp</a:t>
            </a:r>
            <a:r>
              <a:rPr sz="2400" b="1" u="sng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sz="2400" b="1" u="sng" dirty="0">
                <a:solidFill>
                  <a:srgbClr val="FF0000"/>
                </a:solidFill>
                <a:latin typeface="Arial" panose="020B0604020202020204" pitchFamily="34" charset="0"/>
              </a:rPr>
              <a:t>số</a:t>
            </a: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</a:rPr>
              <a:t>: 200 </a:t>
            </a:r>
            <a:r>
              <a:rPr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cm</a:t>
            </a:r>
            <a:r>
              <a:rPr sz="2400" b="1" baseline="30000" dirty="0" smtClean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987165" y="835660"/>
            <a:ext cx="83566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/>
          <p:nvPr/>
        </p:nvSpPr>
        <p:spPr>
          <a:xfrm>
            <a:off x="-211137" y="742573"/>
            <a:ext cx="8915400" cy="1754326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dirty="0">
                <a:solidFill>
                  <a:srgbClr val="C00000"/>
                </a:solidFill>
                <a:latin typeface="Arial" panose="020B0604020202020204" pitchFamily="34" charset="0"/>
              </a:rPr>
              <a:t>    </a:t>
            </a: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</a:rPr>
              <a:t>  </a:t>
            </a:r>
            <a:r>
              <a:rPr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sz="3600" dirty="0">
                <a:latin typeface="Times New Roman" panose="02020603050405020304" pitchFamily="18" charset="0"/>
              </a:rPr>
              <a:t>Muốn tính thể tích hình hộp chữ nhật ta lấy chiều dài nhân với chiều rộng rồi nhân với chiều cao (cùng một đơn vị đo)</a:t>
            </a:r>
          </a:p>
        </p:txBody>
      </p:sp>
      <p:sp>
        <p:nvSpPr>
          <p:cNvPr id="24579" name="Text Box 5"/>
          <p:cNvSpPr txBox="1"/>
          <p:nvPr/>
        </p:nvSpPr>
        <p:spPr>
          <a:xfrm>
            <a:off x="-261937" y="3794125"/>
            <a:ext cx="6934200" cy="120032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600" dirty="0">
                <a:latin typeface="Arial" panose="020B0604020202020204" pitchFamily="34" charset="0"/>
              </a:rPr>
              <a:t>(a, b, c là ba kích thước của hình hộp chữ nhật)</a:t>
            </a:r>
          </a:p>
        </p:txBody>
      </p:sp>
      <p:sp>
        <p:nvSpPr>
          <p:cNvPr id="24580" name="Text Box 6"/>
          <p:cNvSpPr txBox="1"/>
          <p:nvPr/>
        </p:nvSpPr>
        <p:spPr>
          <a:xfrm>
            <a:off x="2224088" y="2971800"/>
            <a:ext cx="381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002060"/>
                </a:solidFill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24581" name="Text Box 7"/>
          <p:cNvSpPr txBox="1"/>
          <p:nvPr/>
        </p:nvSpPr>
        <p:spPr>
          <a:xfrm>
            <a:off x="3186113" y="2935288"/>
            <a:ext cx="5334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002060"/>
                </a:solidFill>
                <a:latin typeface="Arial" panose="020B0604020202020204" pitchFamily="34" charset="0"/>
              </a:rPr>
              <a:t>b </a:t>
            </a:r>
          </a:p>
        </p:txBody>
      </p:sp>
      <p:sp>
        <p:nvSpPr>
          <p:cNvPr id="24582" name="Text Box 8"/>
          <p:cNvSpPr txBox="1"/>
          <p:nvPr/>
        </p:nvSpPr>
        <p:spPr>
          <a:xfrm>
            <a:off x="3762375" y="2921000"/>
            <a:ext cx="685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002060"/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24584" name="Text Box 12"/>
          <p:cNvSpPr txBox="1"/>
          <p:nvPr/>
        </p:nvSpPr>
        <p:spPr>
          <a:xfrm>
            <a:off x="1828800" y="2895600"/>
            <a:ext cx="457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>
                <a:solidFill>
                  <a:srgbClr val="00206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4585" name="Text Box 13"/>
          <p:cNvSpPr txBox="1"/>
          <p:nvPr/>
        </p:nvSpPr>
        <p:spPr>
          <a:xfrm>
            <a:off x="2628900" y="2925763"/>
            <a:ext cx="6858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002060"/>
                </a:solidFill>
                <a:latin typeface="Arial" panose="020B0604020202020204" pitchFamily="34" charset="0"/>
              </a:rPr>
              <a:t>a  </a:t>
            </a:r>
          </a:p>
        </p:txBody>
      </p:sp>
      <p:sp>
        <p:nvSpPr>
          <p:cNvPr id="24586" name="Text Box 14"/>
          <p:cNvSpPr txBox="1"/>
          <p:nvPr/>
        </p:nvSpPr>
        <p:spPr>
          <a:xfrm>
            <a:off x="2921000" y="2933700"/>
            <a:ext cx="685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002060"/>
                </a:solidFill>
                <a:latin typeface="Arial" panose="020B0604020202020204" pitchFamily="34" charset="0"/>
              </a:rPr>
              <a:t>x  </a:t>
            </a:r>
          </a:p>
        </p:txBody>
      </p:sp>
      <p:sp>
        <p:nvSpPr>
          <p:cNvPr id="24587" name="Text Box 15"/>
          <p:cNvSpPr txBox="1"/>
          <p:nvPr/>
        </p:nvSpPr>
        <p:spPr>
          <a:xfrm>
            <a:off x="3543300" y="2935288"/>
            <a:ext cx="6858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002060"/>
                </a:solidFill>
                <a:latin typeface="Arial" panose="020B0604020202020204" pitchFamily="34" charset="0"/>
              </a:rPr>
              <a:t>x </a:t>
            </a:r>
          </a:p>
        </p:txBody>
      </p:sp>
      <p:grpSp>
        <p:nvGrpSpPr>
          <p:cNvPr id="24588" name="Group 18"/>
          <p:cNvGrpSpPr/>
          <p:nvPr/>
        </p:nvGrpSpPr>
        <p:grpSpPr>
          <a:xfrm>
            <a:off x="6477000" y="2438400"/>
            <a:ext cx="2352675" cy="3479800"/>
            <a:chOff x="4032" y="1632"/>
            <a:chExt cx="1482" cy="2192"/>
          </a:xfrm>
        </p:grpSpPr>
        <p:grpSp>
          <p:nvGrpSpPr>
            <p:cNvPr id="24590" name="Group 19"/>
            <p:cNvGrpSpPr/>
            <p:nvPr/>
          </p:nvGrpSpPr>
          <p:grpSpPr>
            <a:xfrm>
              <a:off x="4032" y="1632"/>
              <a:ext cx="1482" cy="2192"/>
              <a:chOff x="1104" y="1296"/>
              <a:chExt cx="1482" cy="2192"/>
            </a:xfrm>
          </p:grpSpPr>
          <p:grpSp>
            <p:nvGrpSpPr>
              <p:cNvPr id="24608" name="Group 20"/>
              <p:cNvGrpSpPr/>
              <p:nvPr/>
            </p:nvGrpSpPr>
            <p:grpSpPr>
              <a:xfrm>
                <a:off x="1104" y="1296"/>
                <a:ext cx="1440" cy="1968"/>
                <a:chOff x="1104" y="1296"/>
                <a:chExt cx="1440" cy="1968"/>
              </a:xfrm>
            </p:grpSpPr>
            <p:sp>
              <p:nvSpPr>
                <p:cNvPr id="24612" name="Line 21"/>
                <p:cNvSpPr/>
                <p:nvPr/>
              </p:nvSpPr>
              <p:spPr>
                <a:xfrm>
                  <a:off x="1104" y="177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613" name="Line 22"/>
                <p:cNvSpPr/>
                <p:nvPr/>
              </p:nvSpPr>
              <p:spPr>
                <a:xfrm flipV="1">
                  <a:off x="1104" y="1296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614" name="Line 23"/>
                <p:cNvSpPr/>
                <p:nvPr/>
              </p:nvSpPr>
              <p:spPr>
                <a:xfrm>
                  <a:off x="1104" y="1776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615" name="Line 24"/>
                <p:cNvSpPr/>
                <p:nvPr/>
              </p:nvSpPr>
              <p:spPr>
                <a:xfrm flipV="1">
                  <a:off x="2160" y="1296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616" name="Line 25"/>
                <p:cNvSpPr/>
                <p:nvPr/>
              </p:nvSpPr>
              <p:spPr>
                <a:xfrm>
                  <a:off x="1488" y="1296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617" name="Line 26"/>
                <p:cNvSpPr/>
                <p:nvPr/>
              </p:nvSpPr>
              <p:spPr>
                <a:xfrm>
                  <a:off x="2160" y="177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618" name="Line 27"/>
                <p:cNvSpPr/>
                <p:nvPr/>
              </p:nvSpPr>
              <p:spPr>
                <a:xfrm>
                  <a:off x="1104" y="3264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619" name="Line 28"/>
                <p:cNvSpPr/>
                <p:nvPr/>
              </p:nvSpPr>
              <p:spPr>
                <a:xfrm>
                  <a:off x="2544" y="129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620" name="Line 29"/>
                <p:cNvSpPr/>
                <p:nvPr/>
              </p:nvSpPr>
              <p:spPr>
                <a:xfrm flipV="1">
                  <a:off x="2160" y="2784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621" name="Line 30"/>
                <p:cNvSpPr/>
                <p:nvPr/>
              </p:nvSpPr>
              <p:spPr>
                <a:xfrm>
                  <a:off x="1488" y="129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4622" name="Line 31"/>
                <p:cNvSpPr/>
                <p:nvPr/>
              </p:nvSpPr>
              <p:spPr>
                <a:xfrm flipV="1">
                  <a:off x="1104" y="2784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4623" name="Line 32"/>
                <p:cNvSpPr/>
                <p:nvPr/>
              </p:nvSpPr>
              <p:spPr>
                <a:xfrm>
                  <a:off x="1488" y="2784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24609" name="Text Box 33"/>
              <p:cNvSpPr txBox="1"/>
              <p:nvPr/>
            </p:nvSpPr>
            <p:spPr>
              <a:xfrm>
                <a:off x="1504" y="3200"/>
                <a:ext cx="20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24610" name="Text Box 34"/>
              <p:cNvSpPr txBox="1"/>
              <p:nvPr/>
            </p:nvSpPr>
            <p:spPr>
              <a:xfrm>
                <a:off x="2374" y="2858"/>
                <a:ext cx="21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24611" name="Text Box 35"/>
              <p:cNvSpPr txBox="1"/>
              <p:nvPr/>
            </p:nvSpPr>
            <p:spPr>
              <a:xfrm>
                <a:off x="2000" y="2112"/>
                <a:ext cx="20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</p:grpSp>
        <p:grpSp>
          <p:nvGrpSpPr>
            <p:cNvPr id="24591" name="Group 36"/>
            <p:cNvGrpSpPr/>
            <p:nvPr/>
          </p:nvGrpSpPr>
          <p:grpSpPr>
            <a:xfrm>
              <a:off x="4032" y="1632"/>
              <a:ext cx="1482" cy="2192"/>
              <a:chOff x="1104" y="1296"/>
              <a:chExt cx="1482" cy="2192"/>
            </a:xfrm>
          </p:grpSpPr>
          <p:grpSp>
            <p:nvGrpSpPr>
              <p:cNvPr id="24592" name="Group 37"/>
              <p:cNvGrpSpPr/>
              <p:nvPr/>
            </p:nvGrpSpPr>
            <p:grpSpPr>
              <a:xfrm>
                <a:off x="1104" y="1296"/>
                <a:ext cx="1440" cy="1968"/>
                <a:chOff x="1104" y="1296"/>
                <a:chExt cx="1440" cy="1968"/>
              </a:xfrm>
            </p:grpSpPr>
            <p:sp>
              <p:nvSpPr>
                <p:cNvPr id="24596" name="Line 38"/>
                <p:cNvSpPr/>
                <p:nvPr/>
              </p:nvSpPr>
              <p:spPr>
                <a:xfrm>
                  <a:off x="1104" y="177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597" name="Line 39"/>
                <p:cNvSpPr/>
                <p:nvPr/>
              </p:nvSpPr>
              <p:spPr>
                <a:xfrm flipV="1">
                  <a:off x="1104" y="1296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598" name="Line 40"/>
                <p:cNvSpPr/>
                <p:nvPr/>
              </p:nvSpPr>
              <p:spPr>
                <a:xfrm>
                  <a:off x="1104" y="1776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599" name="Line 41"/>
                <p:cNvSpPr/>
                <p:nvPr/>
              </p:nvSpPr>
              <p:spPr>
                <a:xfrm flipV="1">
                  <a:off x="2160" y="1296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600" name="Line 42"/>
                <p:cNvSpPr/>
                <p:nvPr/>
              </p:nvSpPr>
              <p:spPr>
                <a:xfrm>
                  <a:off x="1488" y="1296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601" name="Line 43"/>
                <p:cNvSpPr/>
                <p:nvPr/>
              </p:nvSpPr>
              <p:spPr>
                <a:xfrm>
                  <a:off x="2160" y="177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602" name="Line 44"/>
                <p:cNvSpPr/>
                <p:nvPr/>
              </p:nvSpPr>
              <p:spPr>
                <a:xfrm>
                  <a:off x="1104" y="3264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603" name="Line 45"/>
                <p:cNvSpPr/>
                <p:nvPr/>
              </p:nvSpPr>
              <p:spPr>
                <a:xfrm>
                  <a:off x="2544" y="129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604" name="Line 46"/>
                <p:cNvSpPr/>
                <p:nvPr/>
              </p:nvSpPr>
              <p:spPr>
                <a:xfrm flipV="1">
                  <a:off x="2160" y="2784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4605" name="Line 47"/>
                <p:cNvSpPr/>
                <p:nvPr/>
              </p:nvSpPr>
              <p:spPr>
                <a:xfrm>
                  <a:off x="1488" y="129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4606" name="Line 48"/>
                <p:cNvSpPr/>
                <p:nvPr/>
              </p:nvSpPr>
              <p:spPr>
                <a:xfrm flipV="1">
                  <a:off x="1104" y="2784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4607" name="Line 49"/>
                <p:cNvSpPr/>
                <p:nvPr/>
              </p:nvSpPr>
              <p:spPr>
                <a:xfrm>
                  <a:off x="1488" y="2784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24593" name="Text Box 50"/>
              <p:cNvSpPr txBox="1"/>
              <p:nvPr/>
            </p:nvSpPr>
            <p:spPr>
              <a:xfrm>
                <a:off x="1504" y="3200"/>
                <a:ext cx="20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24594" name="Text Box 51"/>
              <p:cNvSpPr txBox="1"/>
              <p:nvPr/>
            </p:nvSpPr>
            <p:spPr>
              <a:xfrm>
                <a:off x="2374" y="2858"/>
                <a:ext cx="21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24595" name="Text Box 52"/>
              <p:cNvSpPr txBox="1"/>
              <p:nvPr/>
            </p:nvSpPr>
            <p:spPr>
              <a:xfrm>
                <a:off x="2000" y="2112"/>
                <a:ext cx="20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</p:grpSp>
      </p:grpSp>
      <p:sp>
        <p:nvSpPr>
          <p:cNvPr id="24589" name="TextBox 1"/>
          <p:cNvSpPr txBox="1"/>
          <p:nvPr/>
        </p:nvSpPr>
        <p:spPr>
          <a:xfrm>
            <a:off x="1485900" y="152400"/>
            <a:ext cx="36576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3200" b="1" dirty="0">
                <a:solidFill>
                  <a:srgbClr val="FF0000"/>
                </a:solidFill>
                <a:latin typeface="Arial" panose="020B0604020202020204" pitchFamily="34" charset="0"/>
              </a:rPr>
              <a:t>Củng cố , dặn dò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9" name="Group 5"/>
          <p:cNvGrpSpPr/>
          <p:nvPr/>
        </p:nvGrpSpPr>
        <p:grpSpPr>
          <a:xfrm>
            <a:off x="911225" y="1143000"/>
            <a:ext cx="6276975" cy="3287713"/>
            <a:chOff x="670" y="768"/>
            <a:chExt cx="3705" cy="2046"/>
          </a:xfrm>
        </p:grpSpPr>
        <p:grpSp>
          <p:nvGrpSpPr>
            <p:cNvPr id="6153" name="Group 6"/>
            <p:cNvGrpSpPr/>
            <p:nvPr/>
          </p:nvGrpSpPr>
          <p:grpSpPr>
            <a:xfrm>
              <a:off x="670" y="768"/>
              <a:ext cx="3698" cy="2046"/>
              <a:chOff x="1006" y="2015"/>
              <a:chExt cx="3698" cy="2046"/>
            </a:xfrm>
          </p:grpSpPr>
          <p:sp>
            <p:nvSpPr>
              <p:cNvPr id="6158" name="Line 7"/>
              <p:cNvSpPr/>
              <p:nvPr/>
            </p:nvSpPr>
            <p:spPr>
              <a:xfrm>
                <a:off x="4704" y="2015"/>
                <a:ext cx="0" cy="1331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6159" name="Group 8"/>
              <p:cNvGrpSpPr/>
              <p:nvPr/>
            </p:nvGrpSpPr>
            <p:grpSpPr>
              <a:xfrm>
                <a:off x="1006" y="2016"/>
                <a:ext cx="3698" cy="2045"/>
                <a:chOff x="622" y="795"/>
                <a:chExt cx="3698" cy="2045"/>
              </a:xfrm>
            </p:grpSpPr>
            <p:grpSp>
              <p:nvGrpSpPr>
                <p:cNvPr id="6160" name="Group 9"/>
                <p:cNvGrpSpPr/>
                <p:nvPr/>
              </p:nvGrpSpPr>
              <p:grpSpPr>
                <a:xfrm>
                  <a:off x="622" y="802"/>
                  <a:ext cx="3698" cy="2038"/>
                  <a:chOff x="622" y="802"/>
                  <a:chExt cx="3698" cy="2038"/>
                </a:xfrm>
              </p:grpSpPr>
              <p:sp>
                <p:nvSpPr>
                  <p:cNvPr id="6163" name="Rectangle 10"/>
                  <p:cNvSpPr/>
                  <p:nvPr/>
                </p:nvSpPr>
                <p:spPr>
                  <a:xfrm>
                    <a:off x="622" y="1515"/>
                    <a:ext cx="2880" cy="1313"/>
                  </a:xfrm>
                  <a:prstGeom prst="rect">
                    <a:avLst/>
                  </a:prstGeom>
                  <a:noFill/>
                  <a:ln w="25400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6164" name="Line 11"/>
                  <p:cNvSpPr/>
                  <p:nvPr/>
                </p:nvSpPr>
                <p:spPr>
                  <a:xfrm flipV="1">
                    <a:off x="3497" y="802"/>
                    <a:ext cx="816" cy="720"/>
                  </a:xfrm>
                  <a:prstGeom prst="line">
                    <a:avLst/>
                  </a:prstGeom>
                  <a:ln w="25400" cap="flat" cmpd="sng">
                    <a:solidFill>
                      <a:srgbClr val="FF33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6165" name="Line 12"/>
                  <p:cNvSpPr/>
                  <p:nvPr/>
                </p:nvSpPr>
                <p:spPr>
                  <a:xfrm flipV="1">
                    <a:off x="3504" y="2120"/>
                    <a:ext cx="816" cy="720"/>
                  </a:xfrm>
                  <a:prstGeom prst="line">
                    <a:avLst/>
                  </a:prstGeom>
                  <a:ln w="25400" cap="flat" cmpd="sng">
                    <a:solidFill>
                      <a:srgbClr val="FF33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6161" name="Line 13"/>
                <p:cNvSpPr/>
                <p:nvPr/>
              </p:nvSpPr>
              <p:spPr>
                <a:xfrm flipH="1">
                  <a:off x="624" y="802"/>
                  <a:ext cx="816" cy="720"/>
                </a:xfrm>
                <a:prstGeom prst="line">
                  <a:avLst/>
                </a:prstGeom>
                <a:ln w="254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6162" name="Line 14"/>
                <p:cNvSpPr/>
                <p:nvPr/>
              </p:nvSpPr>
              <p:spPr>
                <a:xfrm>
                  <a:off x="1433" y="795"/>
                  <a:ext cx="2880" cy="0"/>
                </a:xfrm>
                <a:prstGeom prst="line">
                  <a:avLst/>
                </a:prstGeom>
                <a:ln w="254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6154" name="Group 15"/>
            <p:cNvGrpSpPr/>
            <p:nvPr/>
          </p:nvGrpSpPr>
          <p:grpSpPr>
            <a:xfrm>
              <a:off x="679" y="775"/>
              <a:ext cx="3696" cy="2023"/>
              <a:chOff x="912" y="1201"/>
              <a:chExt cx="3696" cy="2023"/>
            </a:xfrm>
          </p:grpSpPr>
          <p:sp>
            <p:nvSpPr>
              <p:cNvPr id="6155" name="Line 16"/>
              <p:cNvSpPr/>
              <p:nvPr/>
            </p:nvSpPr>
            <p:spPr>
              <a:xfrm>
                <a:off x="1728" y="1201"/>
                <a:ext cx="0" cy="1296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6156" name="Line 17"/>
              <p:cNvSpPr/>
              <p:nvPr/>
            </p:nvSpPr>
            <p:spPr>
              <a:xfrm>
                <a:off x="1728" y="2511"/>
                <a:ext cx="2880" cy="0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6157" name="Line 18"/>
              <p:cNvSpPr/>
              <p:nvPr/>
            </p:nvSpPr>
            <p:spPr>
              <a:xfrm flipH="1">
                <a:off x="912" y="2504"/>
                <a:ext cx="816" cy="720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</p:grpSp>
      </p:grp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2819400" y="5791200"/>
            <a:ext cx="2427288" cy="6302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chiều</a:t>
            </a: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dài</a:t>
            </a: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 rot="-2664846">
            <a:off x="6569075" y="4435475"/>
            <a:ext cx="2479675" cy="6302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5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chiều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5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rộng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7620000" y="2032000"/>
            <a:ext cx="1447800" cy="101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chiều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cao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4038600" y="4430713"/>
            <a:ext cx="0" cy="13843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6629400" y="3581400"/>
            <a:ext cx="874713" cy="85407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7177088" y="2032000"/>
            <a:ext cx="431800" cy="49053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3" grpId="0" animBg="1"/>
      <p:bldP spid="57364" grpId="0" animBg="1"/>
      <p:bldP spid="573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/>
          <p:nvPr/>
        </p:nvSpPr>
        <p:spPr>
          <a:xfrm>
            <a:off x="152401" y="381000"/>
            <a:ext cx="9147174" cy="175432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sz="3600" b="1" i="1" dirty="0">
                <a:latin typeface="Arial" panose="020B0604020202020204" pitchFamily="34" charset="0"/>
              </a:rPr>
              <a:t>Ví dụ:</a:t>
            </a:r>
            <a:r>
              <a:rPr sz="3600" dirty="0">
                <a:latin typeface="Arial" panose="020B0604020202020204" pitchFamily="34" charset="0"/>
              </a:rPr>
              <a:t> Tính thể tích hình hộp chữ nhật có chiều dài 20 cm, chiều rộng 16 cm và chiều cao 10 cm.</a:t>
            </a:r>
          </a:p>
        </p:txBody>
      </p:sp>
      <p:grpSp>
        <p:nvGrpSpPr>
          <p:cNvPr id="57349" name="Group 5"/>
          <p:cNvGrpSpPr/>
          <p:nvPr/>
        </p:nvGrpSpPr>
        <p:grpSpPr>
          <a:xfrm>
            <a:off x="1244600" y="2325688"/>
            <a:ext cx="6273800" cy="3287712"/>
            <a:chOff x="672" y="768"/>
            <a:chExt cx="3703" cy="2046"/>
          </a:xfrm>
        </p:grpSpPr>
        <p:grpSp>
          <p:nvGrpSpPr>
            <p:cNvPr id="7180" name="Group 6"/>
            <p:cNvGrpSpPr/>
            <p:nvPr/>
          </p:nvGrpSpPr>
          <p:grpSpPr>
            <a:xfrm>
              <a:off x="672" y="768"/>
              <a:ext cx="3696" cy="2046"/>
              <a:chOff x="1008" y="2015"/>
              <a:chExt cx="3696" cy="2046"/>
            </a:xfrm>
          </p:grpSpPr>
          <p:sp>
            <p:nvSpPr>
              <p:cNvPr id="7185" name="Line 7"/>
              <p:cNvSpPr/>
              <p:nvPr/>
            </p:nvSpPr>
            <p:spPr>
              <a:xfrm>
                <a:off x="4704" y="2015"/>
                <a:ext cx="0" cy="1331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7186" name="Group 8"/>
              <p:cNvGrpSpPr/>
              <p:nvPr/>
            </p:nvGrpSpPr>
            <p:grpSpPr>
              <a:xfrm>
                <a:off x="1008" y="2016"/>
                <a:ext cx="3696" cy="2045"/>
                <a:chOff x="624" y="795"/>
                <a:chExt cx="3696" cy="2045"/>
              </a:xfrm>
            </p:grpSpPr>
            <p:grpSp>
              <p:nvGrpSpPr>
                <p:cNvPr id="7187" name="Group 9"/>
                <p:cNvGrpSpPr/>
                <p:nvPr/>
              </p:nvGrpSpPr>
              <p:grpSpPr>
                <a:xfrm>
                  <a:off x="624" y="802"/>
                  <a:ext cx="3696" cy="2038"/>
                  <a:chOff x="624" y="802"/>
                  <a:chExt cx="3696" cy="2038"/>
                </a:xfrm>
              </p:grpSpPr>
              <p:sp>
                <p:nvSpPr>
                  <p:cNvPr id="7190" name="Rectangle 10"/>
                  <p:cNvSpPr/>
                  <p:nvPr/>
                </p:nvSpPr>
                <p:spPr>
                  <a:xfrm>
                    <a:off x="624" y="1515"/>
                    <a:ext cx="2880" cy="1313"/>
                  </a:xfrm>
                  <a:prstGeom prst="rect">
                    <a:avLst/>
                  </a:prstGeom>
                  <a:noFill/>
                  <a:ln w="25400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7191" name="Line 11"/>
                  <p:cNvSpPr/>
                  <p:nvPr/>
                </p:nvSpPr>
                <p:spPr>
                  <a:xfrm flipV="1">
                    <a:off x="3497" y="802"/>
                    <a:ext cx="816" cy="720"/>
                  </a:xfrm>
                  <a:prstGeom prst="line">
                    <a:avLst/>
                  </a:prstGeom>
                  <a:ln w="25400" cap="flat" cmpd="sng">
                    <a:solidFill>
                      <a:srgbClr val="FF33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7192" name="Line 12"/>
                  <p:cNvSpPr/>
                  <p:nvPr/>
                </p:nvSpPr>
                <p:spPr>
                  <a:xfrm flipV="1">
                    <a:off x="3504" y="2120"/>
                    <a:ext cx="816" cy="720"/>
                  </a:xfrm>
                  <a:prstGeom prst="line">
                    <a:avLst/>
                  </a:prstGeom>
                  <a:ln w="25400" cap="flat" cmpd="sng">
                    <a:solidFill>
                      <a:srgbClr val="FF33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7188" name="Line 13"/>
                <p:cNvSpPr/>
                <p:nvPr/>
              </p:nvSpPr>
              <p:spPr>
                <a:xfrm flipH="1">
                  <a:off x="624" y="802"/>
                  <a:ext cx="816" cy="720"/>
                </a:xfrm>
                <a:prstGeom prst="line">
                  <a:avLst/>
                </a:prstGeom>
                <a:ln w="254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7189" name="Line 14"/>
                <p:cNvSpPr/>
                <p:nvPr/>
              </p:nvSpPr>
              <p:spPr>
                <a:xfrm>
                  <a:off x="1433" y="795"/>
                  <a:ext cx="2880" cy="0"/>
                </a:xfrm>
                <a:prstGeom prst="line">
                  <a:avLst/>
                </a:prstGeom>
                <a:ln w="254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7181" name="Group 15"/>
            <p:cNvGrpSpPr/>
            <p:nvPr/>
          </p:nvGrpSpPr>
          <p:grpSpPr>
            <a:xfrm>
              <a:off x="679" y="775"/>
              <a:ext cx="3696" cy="2023"/>
              <a:chOff x="912" y="1201"/>
              <a:chExt cx="3696" cy="2023"/>
            </a:xfrm>
          </p:grpSpPr>
          <p:sp>
            <p:nvSpPr>
              <p:cNvPr id="7182" name="Line 16"/>
              <p:cNvSpPr/>
              <p:nvPr/>
            </p:nvSpPr>
            <p:spPr>
              <a:xfrm>
                <a:off x="1728" y="1201"/>
                <a:ext cx="0" cy="1296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7183" name="Line 17"/>
              <p:cNvSpPr/>
              <p:nvPr/>
            </p:nvSpPr>
            <p:spPr>
              <a:xfrm>
                <a:off x="1728" y="2511"/>
                <a:ext cx="2880" cy="0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7184" name="Line 18"/>
              <p:cNvSpPr/>
              <p:nvPr/>
            </p:nvSpPr>
            <p:spPr>
              <a:xfrm flipH="1">
                <a:off x="912" y="2504"/>
                <a:ext cx="816" cy="720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</p:grpSp>
      </p:grpSp>
      <p:sp>
        <p:nvSpPr>
          <p:cNvPr id="57363" name="Text Box 19"/>
          <p:cNvSpPr txBox="1"/>
          <p:nvPr/>
        </p:nvSpPr>
        <p:spPr>
          <a:xfrm>
            <a:off x="3516313" y="5745163"/>
            <a:ext cx="11430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20 cm</a:t>
            </a:r>
          </a:p>
        </p:txBody>
      </p:sp>
      <p:sp>
        <p:nvSpPr>
          <p:cNvPr id="57364" name="Rectangle 20"/>
          <p:cNvSpPr/>
          <p:nvPr/>
        </p:nvSpPr>
        <p:spPr>
          <a:xfrm rot="-2664846">
            <a:off x="6713538" y="5159375"/>
            <a:ext cx="903287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16 cm</a:t>
            </a:r>
          </a:p>
        </p:txBody>
      </p:sp>
      <p:sp>
        <p:nvSpPr>
          <p:cNvPr id="57365" name="Text Box 21"/>
          <p:cNvSpPr txBox="1"/>
          <p:nvPr/>
        </p:nvSpPr>
        <p:spPr>
          <a:xfrm>
            <a:off x="7588565" y="3395078"/>
            <a:ext cx="11430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10 cm</a:t>
            </a:r>
          </a:p>
        </p:txBody>
      </p:sp>
      <p:sp>
        <p:nvSpPr>
          <p:cNvPr id="57366" name="AutoShape 22"/>
          <p:cNvSpPr/>
          <p:nvPr/>
        </p:nvSpPr>
        <p:spPr>
          <a:xfrm>
            <a:off x="647700" y="5359400"/>
            <a:ext cx="533400" cy="533400"/>
          </a:xfrm>
          <a:prstGeom prst="cube">
            <a:avLst>
              <a:gd name="adj" fmla="val 29167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272" name="Text Box 23"/>
          <p:cNvSpPr txBox="1"/>
          <p:nvPr/>
        </p:nvSpPr>
        <p:spPr>
          <a:xfrm>
            <a:off x="546100" y="5524500"/>
            <a:ext cx="7620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1400" b="1" dirty="0">
                <a:latin typeface="Arial" panose="020B0604020202020204" pitchFamily="34" charset="0"/>
              </a:rPr>
              <a:t>1cm</a:t>
            </a:r>
            <a:r>
              <a:rPr sz="1400" b="1" baseline="30000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57369" name="Text Box 25"/>
          <p:cNvSpPr txBox="1"/>
          <p:nvPr/>
        </p:nvSpPr>
        <p:spPr>
          <a:xfrm>
            <a:off x="3516313" y="3791953"/>
            <a:ext cx="2403475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chemeClr val="accent2"/>
                </a:solidFill>
                <a:latin typeface="Arial" panose="020B0604020202020204" pitchFamily="34" charset="0"/>
              </a:rPr>
              <a:t>Thể tích = ?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7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7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3" grpId="0"/>
      <p:bldP spid="57364" grpId="0"/>
      <p:bldP spid="57365" grpId="0"/>
      <p:bldP spid="57366" grpId="0" bldLvl="0" animBg="1"/>
      <p:bldP spid="11272" grpId="0"/>
      <p:bldP spid="573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1452" y="-113347"/>
            <a:ext cx="10117137" cy="70405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4" name="Line 2"/>
          <p:cNvSpPr/>
          <p:nvPr/>
        </p:nvSpPr>
        <p:spPr>
          <a:xfrm>
            <a:off x="2830513" y="1306513"/>
            <a:ext cx="0" cy="2057400"/>
          </a:xfrm>
          <a:prstGeom prst="line">
            <a:avLst/>
          </a:prstGeom>
          <a:ln w="2540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8195" name="Line 3"/>
          <p:cNvSpPr/>
          <p:nvPr/>
        </p:nvSpPr>
        <p:spPr>
          <a:xfrm flipH="1">
            <a:off x="1535113" y="3363913"/>
            <a:ext cx="1295400" cy="1143000"/>
          </a:xfrm>
          <a:prstGeom prst="line">
            <a:avLst/>
          </a:prstGeom>
          <a:ln w="2540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8196" name="Line 4"/>
          <p:cNvSpPr/>
          <p:nvPr/>
        </p:nvSpPr>
        <p:spPr>
          <a:xfrm>
            <a:off x="2830513" y="3375025"/>
            <a:ext cx="4572000" cy="0"/>
          </a:xfrm>
          <a:prstGeom prst="line">
            <a:avLst/>
          </a:prstGeom>
          <a:ln w="2540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9461" name="AutoShape 5"/>
          <p:cNvSpPr/>
          <p:nvPr/>
        </p:nvSpPr>
        <p:spPr>
          <a:xfrm>
            <a:off x="27432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62" name="AutoShape 6"/>
          <p:cNvSpPr/>
          <p:nvPr/>
        </p:nvSpPr>
        <p:spPr>
          <a:xfrm>
            <a:off x="29718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63" name="AutoShape 7"/>
          <p:cNvSpPr/>
          <p:nvPr/>
        </p:nvSpPr>
        <p:spPr>
          <a:xfrm>
            <a:off x="32004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64" name="AutoShape 8"/>
          <p:cNvSpPr/>
          <p:nvPr/>
        </p:nvSpPr>
        <p:spPr>
          <a:xfrm>
            <a:off x="34290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65" name="AutoShape 9"/>
          <p:cNvSpPr/>
          <p:nvPr/>
        </p:nvSpPr>
        <p:spPr>
          <a:xfrm>
            <a:off x="36576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66" name="AutoShape 10"/>
          <p:cNvSpPr/>
          <p:nvPr/>
        </p:nvSpPr>
        <p:spPr>
          <a:xfrm>
            <a:off x="38862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67" name="AutoShape 11"/>
          <p:cNvSpPr/>
          <p:nvPr/>
        </p:nvSpPr>
        <p:spPr>
          <a:xfrm>
            <a:off x="41148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68" name="AutoShape 12"/>
          <p:cNvSpPr/>
          <p:nvPr/>
        </p:nvSpPr>
        <p:spPr>
          <a:xfrm>
            <a:off x="43434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69" name="AutoShape 13"/>
          <p:cNvSpPr/>
          <p:nvPr/>
        </p:nvSpPr>
        <p:spPr>
          <a:xfrm>
            <a:off x="45720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0" name="AutoShape 14"/>
          <p:cNvSpPr/>
          <p:nvPr/>
        </p:nvSpPr>
        <p:spPr>
          <a:xfrm>
            <a:off x="48006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1" name="AutoShape 15"/>
          <p:cNvSpPr/>
          <p:nvPr/>
        </p:nvSpPr>
        <p:spPr>
          <a:xfrm>
            <a:off x="50292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2" name="AutoShape 16"/>
          <p:cNvSpPr/>
          <p:nvPr/>
        </p:nvSpPr>
        <p:spPr>
          <a:xfrm>
            <a:off x="52578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3" name="AutoShape 17"/>
          <p:cNvSpPr/>
          <p:nvPr/>
        </p:nvSpPr>
        <p:spPr>
          <a:xfrm>
            <a:off x="54864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4" name="AutoShape 18"/>
          <p:cNvSpPr/>
          <p:nvPr/>
        </p:nvSpPr>
        <p:spPr>
          <a:xfrm>
            <a:off x="57150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5" name="AutoShape 19"/>
          <p:cNvSpPr/>
          <p:nvPr/>
        </p:nvSpPr>
        <p:spPr>
          <a:xfrm>
            <a:off x="59436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6" name="AutoShape 20"/>
          <p:cNvSpPr/>
          <p:nvPr/>
        </p:nvSpPr>
        <p:spPr>
          <a:xfrm>
            <a:off x="61722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7" name="AutoShape 21"/>
          <p:cNvSpPr/>
          <p:nvPr/>
        </p:nvSpPr>
        <p:spPr>
          <a:xfrm>
            <a:off x="64008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8" name="AutoShape 22"/>
          <p:cNvSpPr/>
          <p:nvPr/>
        </p:nvSpPr>
        <p:spPr>
          <a:xfrm>
            <a:off x="66294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79" name="AutoShape 23"/>
          <p:cNvSpPr/>
          <p:nvPr/>
        </p:nvSpPr>
        <p:spPr>
          <a:xfrm>
            <a:off x="68580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9480" name="AutoShape 24"/>
          <p:cNvSpPr/>
          <p:nvPr/>
        </p:nvSpPr>
        <p:spPr>
          <a:xfrm>
            <a:off x="7086600" y="3167063"/>
            <a:ext cx="304800" cy="304800"/>
          </a:xfrm>
          <a:prstGeom prst="cube">
            <a:avLst>
              <a:gd name="adj" fmla="val 25000"/>
            </a:avLst>
          </a:prstGeom>
          <a:solidFill>
            <a:srgbClr val="800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19481" name="Group 25"/>
          <p:cNvGrpSpPr/>
          <p:nvPr/>
        </p:nvGrpSpPr>
        <p:grpSpPr>
          <a:xfrm>
            <a:off x="2667000" y="3243263"/>
            <a:ext cx="4648200" cy="304800"/>
            <a:chOff x="1392" y="2256"/>
            <a:chExt cx="2928" cy="192"/>
          </a:xfrm>
        </p:grpSpPr>
        <p:sp>
          <p:nvSpPr>
            <p:cNvPr id="8873" name="AutoShape 26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4" name="AutoShape 27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5" name="AutoShape 28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6" name="AutoShape 29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7" name="AutoShape 30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8" name="AutoShape 31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9" name="AutoShape 32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0" name="AutoShape 33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1" name="AutoShape 34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2" name="AutoShape 35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3" name="AutoShape 36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4" name="AutoShape 37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5" name="AutoShape 38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6" name="AutoShape 39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7" name="AutoShape 40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8" name="AutoShape 41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89" name="AutoShape 42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90" name="AutoShape 43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91" name="AutoShape 44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92" name="AutoShape 45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502" name="Group 46"/>
          <p:cNvGrpSpPr/>
          <p:nvPr/>
        </p:nvGrpSpPr>
        <p:grpSpPr>
          <a:xfrm>
            <a:off x="2590800" y="3319463"/>
            <a:ext cx="4648200" cy="304800"/>
            <a:chOff x="1392" y="2256"/>
            <a:chExt cx="2928" cy="192"/>
          </a:xfrm>
        </p:grpSpPr>
        <p:sp>
          <p:nvSpPr>
            <p:cNvPr id="8853" name="AutoShape 47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4" name="AutoShape 48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5" name="AutoShape 49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6" name="AutoShape 50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7" name="AutoShape 51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8" name="AutoShape 52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9" name="AutoShape 53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0" name="AutoShape 54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1" name="AutoShape 55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2" name="AutoShape 56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3" name="AutoShape 57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4" name="AutoShape 58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5" name="AutoShape 59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6" name="AutoShape 60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7" name="AutoShape 61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8" name="AutoShape 62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69" name="AutoShape 63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0" name="AutoShape 64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1" name="AutoShape 65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72" name="AutoShape 66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523" name="Group 67"/>
          <p:cNvGrpSpPr/>
          <p:nvPr/>
        </p:nvGrpSpPr>
        <p:grpSpPr>
          <a:xfrm>
            <a:off x="2514600" y="3384550"/>
            <a:ext cx="4648200" cy="304800"/>
            <a:chOff x="1392" y="2256"/>
            <a:chExt cx="2928" cy="192"/>
          </a:xfrm>
        </p:grpSpPr>
        <p:sp>
          <p:nvSpPr>
            <p:cNvPr id="8833" name="AutoShape 68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4" name="AutoShape 69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5" name="AutoShape 70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6" name="AutoShape 71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7" name="AutoShape 72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8" name="AutoShape 73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9" name="AutoShape 74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0" name="AutoShape 75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1" name="AutoShape 76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2" name="AutoShape 77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3" name="AutoShape 78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4" name="AutoShape 79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5" name="AutoShape 80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6" name="AutoShape 81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7" name="AutoShape 82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8" name="AutoShape 83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49" name="AutoShape 84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0" name="AutoShape 85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1" name="AutoShape 86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52" name="AutoShape 87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544" name="Group 88"/>
          <p:cNvGrpSpPr/>
          <p:nvPr/>
        </p:nvGrpSpPr>
        <p:grpSpPr>
          <a:xfrm>
            <a:off x="2428875" y="3460750"/>
            <a:ext cx="4648200" cy="304800"/>
            <a:chOff x="1392" y="2256"/>
            <a:chExt cx="2928" cy="192"/>
          </a:xfrm>
        </p:grpSpPr>
        <p:sp>
          <p:nvSpPr>
            <p:cNvPr id="8813" name="AutoShape 89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4" name="AutoShape 90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5" name="AutoShape 91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6" name="AutoShape 92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7" name="AutoShape 93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8" name="AutoShape 94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9" name="AutoShape 95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0" name="AutoShape 96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1" name="AutoShape 97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2" name="AutoShape 98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3" name="AutoShape 99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4" name="AutoShape 100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5" name="AutoShape 101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6" name="AutoShape 102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7" name="AutoShape 103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8" name="AutoShape 104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29" name="AutoShape 105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0" name="AutoShape 106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1" name="AutoShape 107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32" name="AutoShape 108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565" name="Group 109"/>
          <p:cNvGrpSpPr/>
          <p:nvPr/>
        </p:nvGrpSpPr>
        <p:grpSpPr>
          <a:xfrm>
            <a:off x="2330450" y="3536950"/>
            <a:ext cx="4648200" cy="304800"/>
            <a:chOff x="1392" y="2256"/>
            <a:chExt cx="2928" cy="192"/>
          </a:xfrm>
        </p:grpSpPr>
        <p:sp>
          <p:nvSpPr>
            <p:cNvPr id="8793" name="AutoShape 110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4" name="AutoShape 111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5" name="AutoShape 112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6" name="AutoShape 113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7" name="AutoShape 114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8" name="AutoShape 115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9" name="AutoShape 116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0" name="AutoShape 117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1" name="AutoShape 118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2" name="AutoShape 119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3" name="AutoShape 120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4" name="AutoShape 121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5" name="AutoShape 122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6" name="AutoShape 123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7" name="AutoShape 124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8" name="AutoShape 125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09" name="AutoShape 126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0" name="AutoShape 127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1" name="AutoShape 128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812" name="AutoShape 129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586" name="Group 130"/>
          <p:cNvGrpSpPr/>
          <p:nvPr/>
        </p:nvGrpSpPr>
        <p:grpSpPr>
          <a:xfrm>
            <a:off x="2243138" y="3613150"/>
            <a:ext cx="4648200" cy="304800"/>
            <a:chOff x="1392" y="2256"/>
            <a:chExt cx="2928" cy="192"/>
          </a:xfrm>
        </p:grpSpPr>
        <p:sp>
          <p:nvSpPr>
            <p:cNvPr id="8773" name="AutoShape 131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4" name="AutoShape 132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5" name="AutoShape 133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6" name="AutoShape 134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7" name="AutoShape 135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8" name="AutoShape 136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9" name="AutoShape 137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0" name="AutoShape 138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1" name="AutoShape 139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2" name="AutoShape 140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3" name="AutoShape 141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4" name="AutoShape 142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5" name="AutoShape 143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6" name="AutoShape 144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7" name="AutoShape 145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8" name="AutoShape 146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89" name="AutoShape 147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0" name="AutoShape 148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1" name="AutoShape 149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92" name="AutoShape 150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607" name="Group 151"/>
          <p:cNvGrpSpPr/>
          <p:nvPr/>
        </p:nvGrpSpPr>
        <p:grpSpPr>
          <a:xfrm>
            <a:off x="2155825" y="3689350"/>
            <a:ext cx="4648200" cy="304800"/>
            <a:chOff x="1392" y="2256"/>
            <a:chExt cx="2928" cy="192"/>
          </a:xfrm>
        </p:grpSpPr>
        <p:sp>
          <p:nvSpPr>
            <p:cNvPr id="8753" name="AutoShape 152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4" name="AutoShape 153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5" name="AutoShape 154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6" name="AutoShape 155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7" name="AutoShape 156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8" name="AutoShape 157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9" name="AutoShape 158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0" name="AutoShape 159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1" name="AutoShape 160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2" name="AutoShape 161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3" name="AutoShape 162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4" name="AutoShape 163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5" name="AutoShape 164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6" name="AutoShape 165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7" name="AutoShape 166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8" name="AutoShape 167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69" name="AutoShape 168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0" name="AutoShape 169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1" name="AutoShape 170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72" name="AutoShape 171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628" name="Group 172"/>
          <p:cNvGrpSpPr/>
          <p:nvPr/>
        </p:nvGrpSpPr>
        <p:grpSpPr>
          <a:xfrm>
            <a:off x="2079625" y="3754438"/>
            <a:ext cx="4648200" cy="304800"/>
            <a:chOff x="1392" y="2256"/>
            <a:chExt cx="2928" cy="192"/>
          </a:xfrm>
        </p:grpSpPr>
        <p:sp>
          <p:nvSpPr>
            <p:cNvPr id="8733" name="AutoShape 173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4" name="AutoShape 174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5" name="AutoShape 175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6" name="AutoShape 176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7" name="AutoShape 177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8" name="AutoShape 178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9" name="AutoShape 179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0" name="AutoShape 180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1" name="AutoShape 181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2" name="AutoShape 182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3" name="AutoShape 183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4" name="AutoShape 184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5" name="AutoShape 185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6" name="AutoShape 186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7" name="AutoShape 187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8" name="AutoShape 188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49" name="AutoShape 189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0" name="AutoShape 190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1" name="AutoShape 191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52" name="AutoShape 192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649" name="Group 193"/>
          <p:cNvGrpSpPr/>
          <p:nvPr/>
        </p:nvGrpSpPr>
        <p:grpSpPr>
          <a:xfrm>
            <a:off x="1992313" y="3830638"/>
            <a:ext cx="4648200" cy="304800"/>
            <a:chOff x="1392" y="2256"/>
            <a:chExt cx="2928" cy="192"/>
          </a:xfrm>
        </p:grpSpPr>
        <p:sp>
          <p:nvSpPr>
            <p:cNvPr id="8713" name="AutoShape 194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4" name="AutoShape 195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5" name="AutoShape 196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6" name="AutoShape 197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7" name="AutoShape 198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8" name="AutoShape 199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9" name="AutoShape 200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0" name="AutoShape 201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1" name="AutoShape 202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2" name="AutoShape 203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3" name="AutoShape 204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4" name="AutoShape 205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5" name="AutoShape 206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6" name="AutoShape 207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7" name="AutoShape 208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8" name="AutoShape 209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29" name="AutoShape 210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0" name="AutoShape 211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1" name="AutoShape 212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32" name="AutoShape 213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670" name="Group 214"/>
          <p:cNvGrpSpPr/>
          <p:nvPr/>
        </p:nvGrpSpPr>
        <p:grpSpPr>
          <a:xfrm>
            <a:off x="1916113" y="3906838"/>
            <a:ext cx="4648200" cy="304800"/>
            <a:chOff x="1392" y="2256"/>
            <a:chExt cx="2928" cy="192"/>
          </a:xfrm>
        </p:grpSpPr>
        <p:sp>
          <p:nvSpPr>
            <p:cNvPr id="8693" name="AutoShape 215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4" name="AutoShape 216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5" name="AutoShape 217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6" name="AutoShape 218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7" name="AutoShape 219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8" name="AutoShape 220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9" name="AutoShape 221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0" name="AutoShape 222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1" name="AutoShape 223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2" name="AutoShape 224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3" name="AutoShape 225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4" name="AutoShape 226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5" name="AutoShape 227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6" name="AutoShape 228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7" name="AutoShape 229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8" name="AutoShape 230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09" name="AutoShape 231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0" name="AutoShape 232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1" name="AutoShape 233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712" name="AutoShape 234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691" name="Group 235"/>
          <p:cNvGrpSpPr/>
          <p:nvPr/>
        </p:nvGrpSpPr>
        <p:grpSpPr>
          <a:xfrm>
            <a:off x="1839913" y="3971925"/>
            <a:ext cx="4648200" cy="304800"/>
            <a:chOff x="1392" y="2256"/>
            <a:chExt cx="2928" cy="192"/>
          </a:xfrm>
        </p:grpSpPr>
        <p:sp>
          <p:nvSpPr>
            <p:cNvPr id="8673" name="AutoShape 236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4" name="AutoShape 237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5" name="AutoShape 238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6" name="AutoShape 239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7" name="AutoShape 240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8" name="AutoShape 241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9" name="AutoShape 242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0" name="AutoShape 243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1" name="AutoShape 244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2" name="AutoShape 245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3" name="AutoShape 246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4" name="AutoShape 247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5" name="AutoShape 248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6" name="AutoShape 249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7" name="AutoShape 250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8" name="AutoShape 251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89" name="AutoShape 252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0" name="AutoShape 253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1" name="AutoShape 254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92" name="AutoShape 255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712" name="Group 256"/>
          <p:cNvGrpSpPr/>
          <p:nvPr/>
        </p:nvGrpSpPr>
        <p:grpSpPr>
          <a:xfrm>
            <a:off x="1774825" y="4037013"/>
            <a:ext cx="4648200" cy="304800"/>
            <a:chOff x="1392" y="2256"/>
            <a:chExt cx="2928" cy="192"/>
          </a:xfrm>
        </p:grpSpPr>
        <p:sp>
          <p:nvSpPr>
            <p:cNvPr id="8653" name="AutoShape 257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4" name="AutoShape 258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5" name="AutoShape 259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6" name="AutoShape 260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7" name="AutoShape 261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8" name="AutoShape 262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9" name="AutoShape 263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0" name="AutoShape 264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1" name="AutoShape 265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2" name="AutoShape 266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3" name="AutoShape 267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4" name="AutoShape 268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5" name="AutoShape 269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6" name="AutoShape 270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7" name="AutoShape 271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8" name="AutoShape 272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69" name="AutoShape 273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0" name="AutoShape 274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1" name="AutoShape 275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72" name="AutoShape 276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733" name="Group 277"/>
          <p:cNvGrpSpPr/>
          <p:nvPr/>
        </p:nvGrpSpPr>
        <p:grpSpPr>
          <a:xfrm>
            <a:off x="1698625" y="4090988"/>
            <a:ext cx="4648200" cy="304800"/>
            <a:chOff x="1392" y="2256"/>
            <a:chExt cx="2928" cy="192"/>
          </a:xfrm>
        </p:grpSpPr>
        <p:sp>
          <p:nvSpPr>
            <p:cNvPr id="8633" name="AutoShape 278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4" name="AutoShape 279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5" name="AutoShape 280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6" name="AutoShape 281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7" name="AutoShape 282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8" name="AutoShape 283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9" name="AutoShape 284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0" name="AutoShape 285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1" name="AutoShape 286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2" name="AutoShape 287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3" name="AutoShape 288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4" name="AutoShape 289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5" name="AutoShape 290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6" name="AutoShape 291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7" name="AutoShape 292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8" name="AutoShape 293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49" name="AutoShape 294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0" name="AutoShape 295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1" name="AutoShape 296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52" name="AutoShape 297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754" name="Group 298"/>
          <p:cNvGrpSpPr/>
          <p:nvPr/>
        </p:nvGrpSpPr>
        <p:grpSpPr>
          <a:xfrm>
            <a:off x="1622425" y="4157663"/>
            <a:ext cx="4648200" cy="304800"/>
            <a:chOff x="1392" y="2256"/>
            <a:chExt cx="2928" cy="192"/>
          </a:xfrm>
        </p:grpSpPr>
        <p:sp>
          <p:nvSpPr>
            <p:cNvPr id="8613" name="AutoShape 299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4" name="AutoShape 300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5" name="AutoShape 301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6" name="AutoShape 302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7" name="AutoShape 303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8" name="AutoShape 304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9" name="AutoShape 305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0" name="AutoShape 306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1" name="AutoShape 307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2" name="AutoShape 308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3" name="AutoShape 309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4" name="AutoShape 310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5" name="AutoShape 311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6" name="AutoShape 312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7" name="AutoShape 313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8" name="AutoShape 314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29" name="AutoShape 315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0" name="AutoShape 316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1" name="AutoShape 317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32" name="AutoShape 318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775" name="Group 319"/>
          <p:cNvGrpSpPr/>
          <p:nvPr/>
        </p:nvGrpSpPr>
        <p:grpSpPr>
          <a:xfrm>
            <a:off x="1544638" y="4210050"/>
            <a:ext cx="4648200" cy="304800"/>
            <a:chOff x="1392" y="2256"/>
            <a:chExt cx="2928" cy="192"/>
          </a:xfrm>
        </p:grpSpPr>
        <p:sp>
          <p:nvSpPr>
            <p:cNvPr id="8593" name="AutoShape 320"/>
            <p:cNvSpPr/>
            <p:nvPr/>
          </p:nvSpPr>
          <p:spPr>
            <a:xfrm>
              <a:off x="139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594" name="AutoShape 321"/>
            <p:cNvSpPr/>
            <p:nvPr/>
          </p:nvSpPr>
          <p:spPr>
            <a:xfrm>
              <a:off x="153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595" name="AutoShape 322"/>
            <p:cNvSpPr/>
            <p:nvPr/>
          </p:nvSpPr>
          <p:spPr>
            <a:xfrm>
              <a:off x="168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596" name="AutoShape 323"/>
            <p:cNvSpPr/>
            <p:nvPr/>
          </p:nvSpPr>
          <p:spPr>
            <a:xfrm>
              <a:off x="182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597" name="AutoShape 324"/>
            <p:cNvSpPr/>
            <p:nvPr/>
          </p:nvSpPr>
          <p:spPr>
            <a:xfrm>
              <a:off x="196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598" name="AutoShape 325"/>
            <p:cNvSpPr/>
            <p:nvPr/>
          </p:nvSpPr>
          <p:spPr>
            <a:xfrm>
              <a:off x="211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599" name="AutoShape 326"/>
            <p:cNvSpPr/>
            <p:nvPr/>
          </p:nvSpPr>
          <p:spPr>
            <a:xfrm>
              <a:off x="225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0" name="AutoShape 327"/>
            <p:cNvSpPr/>
            <p:nvPr/>
          </p:nvSpPr>
          <p:spPr>
            <a:xfrm>
              <a:off x="240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1" name="AutoShape 328"/>
            <p:cNvSpPr/>
            <p:nvPr/>
          </p:nvSpPr>
          <p:spPr>
            <a:xfrm>
              <a:off x="254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2" name="AutoShape 329"/>
            <p:cNvSpPr/>
            <p:nvPr/>
          </p:nvSpPr>
          <p:spPr>
            <a:xfrm>
              <a:off x="268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3" name="AutoShape 330"/>
            <p:cNvSpPr/>
            <p:nvPr/>
          </p:nvSpPr>
          <p:spPr>
            <a:xfrm>
              <a:off x="283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4" name="AutoShape 331"/>
            <p:cNvSpPr/>
            <p:nvPr/>
          </p:nvSpPr>
          <p:spPr>
            <a:xfrm>
              <a:off x="297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5" name="AutoShape 332"/>
            <p:cNvSpPr/>
            <p:nvPr/>
          </p:nvSpPr>
          <p:spPr>
            <a:xfrm>
              <a:off x="312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6" name="AutoShape 333"/>
            <p:cNvSpPr/>
            <p:nvPr/>
          </p:nvSpPr>
          <p:spPr>
            <a:xfrm>
              <a:off x="326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7" name="AutoShape 334"/>
            <p:cNvSpPr/>
            <p:nvPr/>
          </p:nvSpPr>
          <p:spPr>
            <a:xfrm>
              <a:off x="340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8" name="AutoShape 335"/>
            <p:cNvSpPr/>
            <p:nvPr/>
          </p:nvSpPr>
          <p:spPr>
            <a:xfrm>
              <a:off x="3552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09" name="AutoShape 336"/>
            <p:cNvSpPr/>
            <p:nvPr/>
          </p:nvSpPr>
          <p:spPr>
            <a:xfrm>
              <a:off x="3696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0" name="AutoShape 337"/>
            <p:cNvSpPr/>
            <p:nvPr/>
          </p:nvSpPr>
          <p:spPr>
            <a:xfrm>
              <a:off x="3840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1" name="AutoShape 338"/>
            <p:cNvSpPr/>
            <p:nvPr/>
          </p:nvSpPr>
          <p:spPr>
            <a:xfrm>
              <a:off x="3984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FFCC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612" name="AutoShape 339"/>
            <p:cNvSpPr/>
            <p:nvPr/>
          </p:nvSpPr>
          <p:spPr>
            <a:xfrm>
              <a:off x="4128" y="2256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0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pic>
        <p:nvPicPr>
          <p:cNvPr id="19796" name="Picture 340" descr="Picture1"/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6225" y="2938463"/>
            <a:ext cx="5857875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797" name="Picture 341" descr="Picture1"/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4638" y="2720975"/>
            <a:ext cx="5857875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798" name="Picture 342" descr="Picture1"/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6225" y="2546350"/>
            <a:ext cx="5857875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799" name="Picture 343" descr="Picture1"/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6225" y="2338388"/>
            <a:ext cx="5857875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800" name="Picture 344" descr="Picture1"/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4638" y="2144713"/>
            <a:ext cx="5857875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801" name="Picture 345" descr="Picture1"/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6225" y="1938338"/>
            <a:ext cx="5857875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802" name="Picture 346" descr="Picture1"/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6225" y="1763713"/>
            <a:ext cx="5857875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803" name="Picture 347" descr="Picture1"/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35430" y="1530033"/>
            <a:ext cx="5857875" cy="13716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9804" name="Group 348"/>
          <p:cNvGrpSpPr/>
          <p:nvPr/>
        </p:nvGrpSpPr>
        <p:grpSpPr>
          <a:xfrm>
            <a:off x="1546225" y="1312863"/>
            <a:ext cx="5845175" cy="1360487"/>
            <a:chOff x="1536" y="2976"/>
            <a:chExt cx="3682" cy="857"/>
          </a:xfrm>
        </p:grpSpPr>
        <p:grpSp>
          <p:nvGrpSpPr>
            <p:cNvPr id="8257" name="Group 349"/>
            <p:cNvGrpSpPr/>
            <p:nvPr/>
          </p:nvGrpSpPr>
          <p:grpSpPr>
            <a:xfrm>
              <a:off x="1584" y="2976"/>
              <a:ext cx="3634" cy="816"/>
              <a:chOff x="672" y="2976"/>
              <a:chExt cx="3634" cy="816"/>
            </a:xfrm>
          </p:grpSpPr>
          <p:sp>
            <p:nvSpPr>
              <p:cNvPr id="8279" name="AutoShape 350"/>
              <p:cNvSpPr/>
              <p:nvPr/>
            </p:nvSpPr>
            <p:spPr>
              <a:xfrm>
                <a:off x="1378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0" name="AutoShape 351"/>
              <p:cNvSpPr/>
              <p:nvPr/>
            </p:nvSpPr>
            <p:spPr>
              <a:xfrm>
                <a:off x="1522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1" name="AutoShape 352"/>
              <p:cNvSpPr/>
              <p:nvPr/>
            </p:nvSpPr>
            <p:spPr>
              <a:xfrm>
                <a:off x="1666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2" name="AutoShape 353"/>
              <p:cNvSpPr/>
              <p:nvPr/>
            </p:nvSpPr>
            <p:spPr>
              <a:xfrm>
                <a:off x="1810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3" name="AutoShape 354"/>
              <p:cNvSpPr/>
              <p:nvPr/>
            </p:nvSpPr>
            <p:spPr>
              <a:xfrm>
                <a:off x="1954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4" name="AutoShape 355"/>
              <p:cNvSpPr/>
              <p:nvPr/>
            </p:nvSpPr>
            <p:spPr>
              <a:xfrm>
                <a:off x="2098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5" name="AutoShape 356"/>
              <p:cNvSpPr/>
              <p:nvPr/>
            </p:nvSpPr>
            <p:spPr>
              <a:xfrm>
                <a:off x="2242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6" name="AutoShape 357"/>
              <p:cNvSpPr/>
              <p:nvPr/>
            </p:nvSpPr>
            <p:spPr>
              <a:xfrm>
                <a:off x="2386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7" name="AutoShape 358"/>
              <p:cNvSpPr/>
              <p:nvPr/>
            </p:nvSpPr>
            <p:spPr>
              <a:xfrm>
                <a:off x="2530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8" name="AutoShape 359"/>
              <p:cNvSpPr/>
              <p:nvPr/>
            </p:nvSpPr>
            <p:spPr>
              <a:xfrm>
                <a:off x="2674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9" name="AutoShape 360"/>
              <p:cNvSpPr/>
              <p:nvPr/>
            </p:nvSpPr>
            <p:spPr>
              <a:xfrm>
                <a:off x="2818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0" name="AutoShape 361"/>
              <p:cNvSpPr/>
              <p:nvPr/>
            </p:nvSpPr>
            <p:spPr>
              <a:xfrm>
                <a:off x="2962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1" name="AutoShape 362"/>
              <p:cNvSpPr/>
              <p:nvPr/>
            </p:nvSpPr>
            <p:spPr>
              <a:xfrm>
                <a:off x="3106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2" name="AutoShape 363"/>
              <p:cNvSpPr/>
              <p:nvPr/>
            </p:nvSpPr>
            <p:spPr>
              <a:xfrm>
                <a:off x="3250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3" name="AutoShape 364"/>
              <p:cNvSpPr/>
              <p:nvPr/>
            </p:nvSpPr>
            <p:spPr>
              <a:xfrm>
                <a:off x="3394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4" name="AutoShape 365"/>
              <p:cNvSpPr/>
              <p:nvPr/>
            </p:nvSpPr>
            <p:spPr>
              <a:xfrm>
                <a:off x="3538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5" name="AutoShape 366"/>
              <p:cNvSpPr/>
              <p:nvPr/>
            </p:nvSpPr>
            <p:spPr>
              <a:xfrm>
                <a:off x="3682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6" name="AutoShape 367"/>
              <p:cNvSpPr/>
              <p:nvPr/>
            </p:nvSpPr>
            <p:spPr>
              <a:xfrm>
                <a:off x="3826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7" name="AutoShape 368"/>
              <p:cNvSpPr/>
              <p:nvPr/>
            </p:nvSpPr>
            <p:spPr>
              <a:xfrm>
                <a:off x="3970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8" name="AutoShape 369"/>
              <p:cNvSpPr/>
              <p:nvPr/>
            </p:nvSpPr>
            <p:spPr>
              <a:xfrm>
                <a:off x="4114" y="297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8299" name="Group 370"/>
              <p:cNvGrpSpPr/>
              <p:nvPr/>
            </p:nvGrpSpPr>
            <p:grpSpPr>
              <a:xfrm>
                <a:off x="1330" y="3024"/>
                <a:ext cx="2928" cy="192"/>
                <a:chOff x="1392" y="2256"/>
                <a:chExt cx="2928" cy="192"/>
              </a:xfrm>
            </p:grpSpPr>
            <p:sp>
              <p:nvSpPr>
                <p:cNvPr id="8573" name="AutoShape 371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4" name="AutoShape 372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5" name="AutoShape 373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6" name="AutoShape 374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7" name="AutoShape 375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8" name="AutoShape 376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9" name="AutoShape 377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0" name="AutoShape 378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1" name="AutoShape 379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2" name="AutoShape 380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3" name="AutoShape 381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4" name="AutoShape 382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5" name="AutoShape 383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6" name="AutoShape 384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7" name="AutoShape 385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8" name="AutoShape 386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89" name="AutoShape 387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90" name="AutoShape 388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91" name="AutoShape 389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92" name="AutoShape 390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0" name="Group 391"/>
              <p:cNvGrpSpPr/>
              <p:nvPr/>
            </p:nvGrpSpPr>
            <p:grpSpPr>
              <a:xfrm>
                <a:off x="1282" y="3072"/>
                <a:ext cx="2928" cy="192"/>
                <a:chOff x="1392" y="2256"/>
                <a:chExt cx="2928" cy="192"/>
              </a:xfrm>
            </p:grpSpPr>
            <p:sp>
              <p:nvSpPr>
                <p:cNvPr id="8553" name="AutoShape 392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4" name="AutoShape 393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5" name="AutoShape 394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6" name="AutoShape 395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7" name="AutoShape 396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8" name="AutoShape 397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9" name="AutoShape 398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0" name="AutoShape 399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1" name="AutoShape 400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2" name="AutoShape 401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3" name="AutoShape 402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4" name="AutoShape 403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5" name="AutoShape 404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6" name="AutoShape 405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7" name="AutoShape 406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8" name="AutoShape 407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69" name="AutoShape 408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0" name="AutoShape 409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1" name="AutoShape 410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72" name="AutoShape 411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1" name="Group 412"/>
              <p:cNvGrpSpPr/>
              <p:nvPr/>
            </p:nvGrpSpPr>
            <p:grpSpPr>
              <a:xfrm>
                <a:off x="1234" y="3113"/>
                <a:ext cx="2928" cy="192"/>
                <a:chOff x="1392" y="2256"/>
                <a:chExt cx="2928" cy="192"/>
              </a:xfrm>
            </p:grpSpPr>
            <p:sp>
              <p:nvSpPr>
                <p:cNvPr id="8533" name="AutoShape 413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4" name="AutoShape 414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5" name="AutoShape 415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6" name="AutoShape 416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7" name="AutoShape 417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8" name="AutoShape 418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9" name="AutoShape 419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0" name="AutoShape 420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1" name="AutoShape 421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2" name="AutoShape 422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3" name="AutoShape 423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4" name="AutoShape 424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5" name="AutoShape 425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6" name="AutoShape 426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7" name="AutoShape 427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8" name="AutoShape 428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49" name="AutoShape 429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0" name="AutoShape 430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1" name="AutoShape 431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52" name="AutoShape 432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2" name="Group 433"/>
              <p:cNvGrpSpPr/>
              <p:nvPr/>
            </p:nvGrpSpPr>
            <p:grpSpPr>
              <a:xfrm>
                <a:off x="1180" y="3161"/>
                <a:ext cx="2928" cy="192"/>
                <a:chOff x="1392" y="2256"/>
                <a:chExt cx="2928" cy="192"/>
              </a:xfrm>
            </p:grpSpPr>
            <p:sp>
              <p:nvSpPr>
                <p:cNvPr id="8513" name="AutoShape 434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4" name="AutoShape 435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5" name="AutoShape 436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6" name="AutoShape 437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7" name="AutoShape 438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8" name="AutoShape 439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9" name="AutoShape 440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0" name="AutoShape 441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1" name="AutoShape 442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2" name="AutoShape 443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3" name="AutoShape 444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4" name="AutoShape 445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5" name="AutoShape 446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6" name="AutoShape 447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7" name="AutoShape 448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8" name="AutoShape 449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29" name="AutoShape 450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0" name="AutoShape 451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1" name="AutoShape 452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32" name="AutoShape 453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3" name="Group 454"/>
              <p:cNvGrpSpPr/>
              <p:nvPr/>
            </p:nvGrpSpPr>
            <p:grpSpPr>
              <a:xfrm>
                <a:off x="1118" y="3209"/>
                <a:ext cx="2928" cy="192"/>
                <a:chOff x="1392" y="2256"/>
                <a:chExt cx="2928" cy="192"/>
              </a:xfrm>
            </p:grpSpPr>
            <p:sp>
              <p:nvSpPr>
                <p:cNvPr id="8493" name="AutoShape 455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4" name="AutoShape 456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5" name="AutoShape 457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6" name="AutoShape 458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7" name="AutoShape 459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8" name="AutoShape 460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9" name="AutoShape 461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0" name="AutoShape 462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1" name="AutoShape 463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2" name="AutoShape 464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3" name="AutoShape 465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4" name="AutoShape 466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5" name="AutoShape 467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6" name="AutoShape 468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7" name="AutoShape 469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8" name="AutoShape 470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09" name="AutoShape 471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0" name="AutoShape 472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1" name="AutoShape 473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12" name="AutoShape 474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4" name="Group 475"/>
              <p:cNvGrpSpPr/>
              <p:nvPr/>
            </p:nvGrpSpPr>
            <p:grpSpPr>
              <a:xfrm>
                <a:off x="1063" y="3257"/>
                <a:ext cx="2928" cy="192"/>
                <a:chOff x="1392" y="2256"/>
                <a:chExt cx="2928" cy="192"/>
              </a:xfrm>
            </p:grpSpPr>
            <p:sp>
              <p:nvSpPr>
                <p:cNvPr id="8473" name="AutoShape 476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4" name="AutoShape 477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5" name="AutoShape 478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6" name="AutoShape 479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7" name="AutoShape 480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8" name="AutoShape 481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9" name="AutoShape 482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0" name="AutoShape 483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1" name="AutoShape 484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2" name="AutoShape 485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3" name="AutoShape 486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4" name="AutoShape 487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5" name="AutoShape 488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6" name="AutoShape 489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7" name="AutoShape 490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8" name="AutoShape 491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89" name="AutoShape 492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0" name="AutoShape 493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1" name="AutoShape 494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92" name="AutoShape 495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5" name="Group 496"/>
              <p:cNvGrpSpPr/>
              <p:nvPr/>
            </p:nvGrpSpPr>
            <p:grpSpPr>
              <a:xfrm>
                <a:off x="1008" y="3305"/>
                <a:ext cx="2928" cy="192"/>
                <a:chOff x="1392" y="2256"/>
                <a:chExt cx="2928" cy="192"/>
              </a:xfrm>
            </p:grpSpPr>
            <p:sp>
              <p:nvSpPr>
                <p:cNvPr id="8453" name="AutoShape 497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4" name="AutoShape 498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5" name="AutoShape 499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6" name="AutoShape 500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7" name="AutoShape 501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8" name="AutoShape 502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9" name="AutoShape 503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0" name="AutoShape 504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1" name="AutoShape 505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2" name="AutoShape 506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3" name="AutoShape 507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4" name="AutoShape 508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5" name="AutoShape 509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6" name="AutoShape 510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7" name="AutoShape 511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8" name="AutoShape 512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69" name="AutoShape 513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0" name="AutoShape 514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1" name="AutoShape 515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72" name="AutoShape 516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6" name="Group 517"/>
              <p:cNvGrpSpPr/>
              <p:nvPr/>
            </p:nvGrpSpPr>
            <p:grpSpPr>
              <a:xfrm>
                <a:off x="960" y="3346"/>
                <a:ext cx="2928" cy="192"/>
                <a:chOff x="1392" y="2256"/>
                <a:chExt cx="2928" cy="192"/>
              </a:xfrm>
            </p:grpSpPr>
            <p:sp>
              <p:nvSpPr>
                <p:cNvPr id="8433" name="AutoShape 518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4" name="AutoShape 519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5" name="AutoShape 520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6" name="AutoShape 521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7" name="AutoShape 522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8" name="AutoShape 523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9" name="AutoShape 524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0" name="AutoShape 525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1" name="AutoShape 526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2" name="AutoShape 527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3" name="AutoShape 528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4" name="AutoShape 529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5" name="AutoShape 530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6" name="AutoShape 531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7" name="AutoShape 532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8" name="AutoShape 533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49" name="AutoShape 534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0" name="AutoShape 535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1" name="AutoShape 536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52" name="AutoShape 537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7" name="Group 538"/>
              <p:cNvGrpSpPr/>
              <p:nvPr/>
            </p:nvGrpSpPr>
            <p:grpSpPr>
              <a:xfrm>
                <a:off x="905" y="3394"/>
                <a:ext cx="2928" cy="192"/>
                <a:chOff x="1392" y="2256"/>
                <a:chExt cx="2928" cy="192"/>
              </a:xfrm>
            </p:grpSpPr>
            <p:sp>
              <p:nvSpPr>
                <p:cNvPr id="8413" name="AutoShape 539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4" name="AutoShape 540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5" name="AutoShape 541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6" name="AutoShape 542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7" name="AutoShape 543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8" name="AutoShape 544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9" name="AutoShape 545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0" name="AutoShape 546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1" name="AutoShape 547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2" name="AutoShape 548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3" name="AutoShape 549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4" name="AutoShape 550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5" name="AutoShape 551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6" name="AutoShape 552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7" name="AutoShape 553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8" name="AutoShape 554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29" name="AutoShape 555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0" name="AutoShape 556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1" name="AutoShape 557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32" name="AutoShape 558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8" name="Group 559"/>
              <p:cNvGrpSpPr/>
              <p:nvPr/>
            </p:nvGrpSpPr>
            <p:grpSpPr>
              <a:xfrm>
                <a:off x="857" y="3442"/>
                <a:ext cx="2928" cy="192"/>
                <a:chOff x="1392" y="2256"/>
                <a:chExt cx="2928" cy="192"/>
              </a:xfrm>
            </p:grpSpPr>
            <p:sp>
              <p:nvSpPr>
                <p:cNvPr id="8393" name="AutoShape 560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4" name="AutoShape 561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5" name="AutoShape 562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6" name="AutoShape 563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7" name="AutoShape 564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8" name="AutoShape 565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9" name="AutoShape 566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0" name="AutoShape 567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1" name="AutoShape 568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2" name="AutoShape 569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3" name="AutoShape 570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4" name="AutoShape 571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5" name="AutoShape 572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6" name="AutoShape 573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7" name="AutoShape 574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8" name="AutoShape 575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09" name="AutoShape 576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0" name="AutoShape 577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1" name="AutoShape 578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12" name="AutoShape 579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09" name="Group 580"/>
              <p:cNvGrpSpPr/>
              <p:nvPr/>
            </p:nvGrpSpPr>
            <p:grpSpPr>
              <a:xfrm>
                <a:off x="809" y="3483"/>
                <a:ext cx="2928" cy="192"/>
                <a:chOff x="1392" y="2256"/>
                <a:chExt cx="2928" cy="192"/>
              </a:xfrm>
            </p:grpSpPr>
            <p:sp>
              <p:nvSpPr>
                <p:cNvPr id="8373" name="AutoShape 581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4" name="AutoShape 582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5" name="AutoShape 583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6" name="AutoShape 584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7" name="AutoShape 585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8" name="AutoShape 586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9" name="AutoShape 587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0" name="AutoShape 588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1" name="AutoShape 589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2" name="AutoShape 590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3" name="AutoShape 591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4" name="AutoShape 592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5" name="AutoShape 593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6" name="AutoShape 594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7" name="AutoShape 595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8" name="AutoShape 596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89" name="AutoShape 597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0" name="AutoShape 598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1" name="AutoShape 599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92" name="AutoShape 600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10" name="Group 601"/>
              <p:cNvGrpSpPr/>
              <p:nvPr/>
            </p:nvGrpSpPr>
            <p:grpSpPr>
              <a:xfrm>
                <a:off x="768" y="3524"/>
                <a:ext cx="2928" cy="192"/>
                <a:chOff x="1392" y="2256"/>
                <a:chExt cx="2928" cy="192"/>
              </a:xfrm>
            </p:grpSpPr>
            <p:sp>
              <p:nvSpPr>
                <p:cNvPr id="8353" name="AutoShape 602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4" name="AutoShape 603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5" name="AutoShape 604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6" name="AutoShape 605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7" name="AutoShape 606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8" name="AutoShape 607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9" name="AutoShape 608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0" name="AutoShape 609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1" name="AutoShape 610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2" name="AutoShape 611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3" name="AutoShape 612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4" name="AutoShape 613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5" name="AutoShape 614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6" name="AutoShape 615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7" name="AutoShape 616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8" name="AutoShape 617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69" name="AutoShape 618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0" name="AutoShape 619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1" name="AutoShape 620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72" name="AutoShape 621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11" name="Group 622"/>
              <p:cNvGrpSpPr/>
              <p:nvPr/>
            </p:nvGrpSpPr>
            <p:grpSpPr>
              <a:xfrm>
                <a:off x="720" y="3558"/>
                <a:ext cx="2928" cy="192"/>
                <a:chOff x="1392" y="2256"/>
                <a:chExt cx="2928" cy="192"/>
              </a:xfrm>
            </p:grpSpPr>
            <p:sp>
              <p:nvSpPr>
                <p:cNvPr id="8333" name="AutoShape 623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4" name="AutoShape 624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5" name="AutoShape 625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6" name="AutoShape 626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7" name="AutoShape 627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8" name="AutoShape 628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9" name="AutoShape 629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0" name="AutoShape 630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1" name="AutoShape 631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2" name="AutoShape 632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3" name="AutoShape 633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4" name="AutoShape 634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5" name="AutoShape 635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6" name="AutoShape 636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7" name="AutoShape 637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8" name="AutoShape 638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49" name="AutoShape 639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0" name="AutoShape 640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1" name="AutoShape 641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52" name="AutoShape 642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312" name="Group 643"/>
              <p:cNvGrpSpPr/>
              <p:nvPr/>
            </p:nvGrpSpPr>
            <p:grpSpPr>
              <a:xfrm>
                <a:off x="672" y="3600"/>
                <a:ext cx="2928" cy="192"/>
                <a:chOff x="1392" y="2256"/>
                <a:chExt cx="2928" cy="192"/>
              </a:xfrm>
            </p:grpSpPr>
            <p:sp>
              <p:nvSpPr>
                <p:cNvPr id="8313" name="AutoShape 644"/>
                <p:cNvSpPr/>
                <p:nvPr/>
              </p:nvSpPr>
              <p:spPr>
                <a:xfrm>
                  <a:off x="139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4" name="AutoShape 645"/>
                <p:cNvSpPr/>
                <p:nvPr/>
              </p:nvSpPr>
              <p:spPr>
                <a:xfrm>
                  <a:off x="153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5" name="AutoShape 646"/>
                <p:cNvSpPr/>
                <p:nvPr/>
              </p:nvSpPr>
              <p:spPr>
                <a:xfrm>
                  <a:off x="168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6" name="AutoShape 647"/>
                <p:cNvSpPr/>
                <p:nvPr/>
              </p:nvSpPr>
              <p:spPr>
                <a:xfrm>
                  <a:off x="182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7" name="AutoShape 648"/>
                <p:cNvSpPr/>
                <p:nvPr/>
              </p:nvSpPr>
              <p:spPr>
                <a:xfrm>
                  <a:off x="196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8" name="AutoShape 649"/>
                <p:cNvSpPr/>
                <p:nvPr/>
              </p:nvSpPr>
              <p:spPr>
                <a:xfrm>
                  <a:off x="211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9" name="AutoShape 650"/>
                <p:cNvSpPr/>
                <p:nvPr/>
              </p:nvSpPr>
              <p:spPr>
                <a:xfrm>
                  <a:off x="225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0" name="AutoShape 651"/>
                <p:cNvSpPr/>
                <p:nvPr/>
              </p:nvSpPr>
              <p:spPr>
                <a:xfrm>
                  <a:off x="240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1" name="AutoShape 652"/>
                <p:cNvSpPr/>
                <p:nvPr/>
              </p:nvSpPr>
              <p:spPr>
                <a:xfrm>
                  <a:off x="254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2" name="AutoShape 653"/>
                <p:cNvSpPr/>
                <p:nvPr/>
              </p:nvSpPr>
              <p:spPr>
                <a:xfrm>
                  <a:off x="268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3" name="AutoShape 654"/>
                <p:cNvSpPr/>
                <p:nvPr/>
              </p:nvSpPr>
              <p:spPr>
                <a:xfrm>
                  <a:off x="283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4" name="AutoShape 655"/>
                <p:cNvSpPr/>
                <p:nvPr/>
              </p:nvSpPr>
              <p:spPr>
                <a:xfrm>
                  <a:off x="297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5" name="AutoShape 656"/>
                <p:cNvSpPr/>
                <p:nvPr/>
              </p:nvSpPr>
              <p:spPr>
                <a:xfrm>
                  <a:off x="312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6" name="AutoShape 657"/>
                <p:cNvSpPr/>
                <p:nvPr/>
              </p:nvSpPr>
              <p:spPr>
                <a:xfrm>
                  <a:off x="326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7" name="AutoShape 658"/>
                <p:cNvSpPr/>
                <p:nvPr/>
              </p:nvSpPr>
              <p:spPr>
                <a:xfrm>
                  <a:off x="340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8" name="AutoShape 659"/>
                <p:cNvSpPr/>
                <p:nvPr/>
              </p:nvSpPr>
              <p:spPr>
                <a:xfrm>
                  <a:off x="3552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9" name="AutoShape 660"/>
                <p:cNvSpPr/>
                <p:nvPr/>
              </p:nvSpPr>
              <p:spPr>
                <a:xfrm>
                  <a:off x="3696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0" name="AutoShape 661"/>
                <p:cNvSpPr/>
                <p:nvPr/>
              </p:nvSpPr>
              <p:spPr>
                <a:xfrm>
                  <a:off x="3840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1" name="AutoShape 662"/>
                <p:cNvSpPr/>
                <p:nvPr/>
              </p:nvSpPr>
              <p:spPr>
                <a:xfrm>
                  <a:off x="3984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32" name="AutoShape 663"/>
                <p:cNvSpPr/>
                <p:nvPr/>
              </p:nvSpPr>
              <p:spPr>
                <a:xfrm>
                  <a:off x="4128" y="2256"/>
                  <a:ext cx="192" cy="192"/>
                </a:xfrm>
                <a:prstGeom prst="cube">
                  <a:avLst>
                    <a:gd name="adj" fmla="val 25000"/>
                  </a:avLst>
                </a:prstGeom>
                <a:solidFill>
                  <a:srgbClr val="80008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8258" name="Group 664"/>
            <p:cNvGrpSpPr/>
            <p:nvPr/>
          </p:nvGrpSpPr>
          <p:grpSpPr>
            <a:xfrm>
              <a:off x="1536" y="3641"/>
              <a:ext cx="2928" cy="192"/>
              <a:chOff x="1392" y="2256"/>
              <a:chExt cx="2928" cy="192"/>
            </a:xfrm>
          </p:grpSpPr>
          <p:sp>
            <p:nvSpPr>
              <p:cNvPr id="8259" name="AutoShape 665"/>
              <p:cNvSpPr/>
              <p:nvPr/>
            </p:nvSpPr>
            <p:spPr>
              <a:xfrm>
                <a:off x="1392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0" name="AutoShape 666"/>
              <p:cNvSpPr/>
              <p:nvPr/>
            </p:nvSpPr>
            <p:spPr>
              <a:xfrm>
                <a:off x="1536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1" name="AutoShape 667"/>
              <p:cNvSpPr/>
              <p:nvPr/>
            </p:nvSpPr>
            <p:spPr>
              <a:xfrm>
                <a:off x="1680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2" name="AutoShape 668"/>
              <p:cNvSpPr/>
              <p:nvPr/>
            </p:nvSpPr>
            <p:spPr>
              <a:xfrm>
                <a:off x="1824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3" name="AutoShape 669"/>
              <p:cNvSpPr/>
              <p:nvPr/>
            </p:nvSpPr>
            <p:spPr>
              <a:xfrm>
                <a:off x="1968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4" name="AutoShape 670"/>
              <p:cNvSpPr/>
              <p:nvPr/>
            </p:nvSpPr>
            <p:spPr>
              <a:xfrm>
                <a:off x="2112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5" name="AutoShape 671"/>
              <p:cNvSpPr/>
              <p:nvPr/>
            </p:nvSpPr>
            <p:spPr>
              <a:xfrm>
                <a:off x="2256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6" name="AutoShape 672"/>
              <p:cNvSpPr/>
              <p:nvPr/>
            </p:nvSpPr>
            <p:spPr>
              <a:xfrm>
                <a:off x="2400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7" name="AutoShape 673"/>
              <p:cNvSpPr/>
              <p:nvPr/>
            </p:nvSpPr>
            <p:spPr>
              <a:xfrm>
                <a:off x="2544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8" name="AutoShape 674"/>
              <p:cNvSpPr/>
              <p:nvPr/>
            </p:nvSpPr>
            <p:spPr>
              <a:xfrm>
                <a:off x="2688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69" name="AutoShape 675"/>
              <p:cNvSpPr/>
              <p:nvPr/>
            </p:nvSpPr>
            <p:spPr>
              <a:xfrm>
                <a:off x="2832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0" name="AutoShape 676"/>
              <p:cNvSpPr/>
              <p:nvPr/>
            </p:nvSpPr>
            <p:spPr>
              <a:xfrm>
                <a:off x="2976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1" name="AutoShape 677"/>
              <p:cNvSpPr/>
              <p:nvPr/>
            </p:nvSpPr>
            <p:spPr>
              <a:xfrm>
                <a:off x="3120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2" name="AutoShape 678"/>
              <p:cNvSpPr/>
              <p:nvPr/>
            </p:nvSpPr>
            <p:spPr>
              <a:xfrm>
                <a:off x="3264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3" name="AutoShape 679"/>
              <p:cNvSpPr/>
              <p:nvPr/>
            </p:nvSpPr>
            <p:spPr>
              <a:xfrm>
                <a:off x="3408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4" name="AutoShape 680"/>
              <p:cNvSpPr/>
              <p:nvPr/>
            </p:nvSpPr>
            <p:spPr>
              <a:xfrm>
                <a:off x="3552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5" name="AutoShape 681"/>
              <p:cNvSpPr/>
              <p:nvPr/>
            </p:nvSpPr>
            <p:spPr>
              <a:xfrm>
                <a:off x="3696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6" name="AutoShape 682"/>
              <p:cNvSpPr/>
              <p:nvPr/>
            </p:nvSpPr>
            <p:spPr>
              <a:xfrm>
                <a:off x="3840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7" name="AutoShape 683"/>
              <p:cNvSpPr/>
              <p:nvPr/>
            </p:nvSpPr>
            <p:spPr>
              <a:xfrm>
                <a:off x="3984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78" name="AutoShape 684"/>
              <p:cNvSpPr/>
              <p:nvPr/>
            </p:nvSpPr>
            <p:spPr>
              <a:xfrm>
                <a:off x="4128" y="2256"/>
                <a:ext cx="192" cy="192"/>
              </a:xfrm>
              <a:prstGeom prst="cube">
                <a:avLst>
                  <a:gd name="adj" fmla="val 25000"/>
                </a:avLst>
              </a:prstGeom>
              <a:solidFill>
                <a:srgbClr val="80008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8241" name="Group 685"/>
          <p:cNvGrpSpPr/>
          <p:nvPr/>
        </p:nvGrpSpPr>
        <p:grpSpPr>
          <a:xfrm>
            <a:off x="1535113" y="1304925"/>
            <a:ext cx="5867400" cy="3248025"/>
            <a:chOff x="1008" y="2015"/>
            <a:chExt cx="3696" cy="2046"/>
          </a:xfrm>
        </p:grpSpPr>
        <p:sp>
          <p:nvSpPr>
            <p:cNvPr id="8249" name="Line 686"/>
            <p:cNvSpPr/>
            <p:nvPr/>
          </p:nvSpPr>
          <p:spPr>
            <a:xfrm>
              <a:off x="4704" y="2015"/>
              <a:ext cx="0" cy="1331"/>
            </a:xfrm>
            <a:prstGeom prst="line">
              <a:avLst/>
            </a:prstGeom>
            <a:ln w="254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8250" name="Group 687"/>
            <p:cNvGrpSpPr/>
            <p:nvPr/>
          </p:nvGrpSpPr>
          <p:grpSpPr>
            <a:xfrm>
              <a:off x="1008" y="2016"/>
              <a:ext cx="3696" cy="2045"/>
              <a:chOff x="624" y="795"/>
              <a:chExt cx="3696" cy="2045"/>
            </a:xfrm>
          </p:grpSpPr>
          <p:grpSp>
            <p:nvGrpSpPr>
              <p:cNvPr id="8251" name="Group 688"/>
              <p:cNvGrpSpPr/>
              <p:nvPr/>
            </p:nvGrpSpPr>
            <p:grpSpPr>
              <a:xfrm>
                <a:off x="624" y="802"/>
                <a:ext cx="3696" cy="2038"/>
                <a:chOff x="624" y="802"/>
                <a:chExt cx="3696" cy="2038"/>
              </a:xfrm>
            </p:grpSpPr>
            <p:sp>
              <p:nvSpPr>
                <p:cNvPr id="8254" name="Rectangle 689"/>
                <p:cNvSpPr/>
                <p:nvPr/>
              </p:nvSpPr>
              <p:spPr>
                <a:xfrm>
                  <a:off x="624" y="1515"/>
                  <a:ext cx="2880" cy="1313"/>
                </a:xfrm>
                <a:prstGeom prst="rect">
                  <a:avLst/>
                </a:prstGeom>
                <a:noFill/>
                <a:ln w="25400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55" name="Line 690"/>
                <p:cNvSpPr/>
                <p:nvPr/>
              </p:nvSpPr>
              <p:spPr>
                <a:xfrm flipV="1">
                  <a:off x="3497" y="802"/>
                  <a:ext cx="816" cy="720"/>
                </a:xfrm>
                <a:prstGeom prst="line">
                  <a:avLst/>
                </a:prstGeom>
                <a:ln w="25400" cap="flat" cmpd="sng">
                  <a:solidFill>
                    <a:srgbClr val="FF33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256" name="Line 691"/>
                <p:cNvSpPr/>
                <p:nvPr/>
              </p:nvSpPr>
              <p:spPr>
                <a:xfrm flipV="1">
                  <a:off x="3504" y="2120"/>
                  <a:ext cx="816" cy="720"/>
                </a:xfrm>
                <a:prstGeom prst="line">
                  <a:avLst/>
                </a:prstGeom>
                <a:ln w="25400" cap="flat" cmpd="sng">
                  <a:solidFill>
                    <a:srgbClr val="FF33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8252" name="Line 692"/>
              <p:cNvSpPr/>
              <p:nvPr/>
            </p:nvSpPr>
            <p:spPr>
              <a:xfrm flipH="1">
                <a:off x="624" y="802"/>
                <a:ext cx="816" cy="720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53" name="Line 693"/>
              <p:cNvSpPr/>
              <p:nvPr/>
            </p:nvSpPr>
            <p:spPr>
              <a:xfrm>
                <a:off x="1433" y="795"/>
                <a:ext cx="2880" cy="0"/>
              </a:xfrm>
              <a:prstGeom prst="line">
                <a:avLst/>
              </a:prstGeom>
              <a:ln w="254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8242" name="Text Box 694"/>
          <p:cNvSpPr txBox="1"/>
          <p:nvPr/>
        </p:nvSpPr>
        <p:spPr>
          <a:xfrm>
            <a:off x="3048000" y="4614863"/>
            <a:ext cx="11430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solidFill>
                  <a:srgbClr val="0000FF"/>
                </a:solidFill>
                <a:latin typeface="Arial" panose="020B0604020202020204" pitchFamily="34" charset="0"/>
              </a:rPr>
              <a:t>20 cm</a:t>
            </a:r>
          </a:p>
        </p:txBody>
      </p:sp>
      <p:sp>
        <p:nvSpPr>
          <p:cNvPr id="8243" name="Text Box 695"/>
          <p:cNvSpPr txBox="1"/>
          <p:nvPr/>
        </p:nvSpPr>
        <p:spPr>
          <a:xfrm rot="-2429705">
            <a:off x="6553200" y="3929063"/>
            <a:ext cx="11430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solidFill>
                  <a:srgbClr val="0000FF"/>
                </a:solidFill>
                <a:latin typeface="Arial" panose="020B0604020202020204" pitchFamily="34" charset="0"/>
              </a:rPr>
              <a:t>16 cm</a:t>
            </a:r>
          </a:p>
        </p:txBody>
      </p:sp>
      <p:sp>
        <p:nvSpPr>
          <p:cNvPr id="8244" name="Text Box 696"/>
          <p:cNvSpPr txBox="1"/>
          <p:nvPr/>
        </p:nvSpPr>
        <p:spPr>
          <a:xfrm>
            <a:off x="7391400" y="2633663"/>
            <a:ext cx="11430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solidFill>
                  <a:srgbClr val="0000FF"/>
                </a:solidFill>
                <a:latin typeface="Arial" panose="020B0604020202020204" pitchFamily="34" charset="0"/>
              </a:rPr>
              <a:t>10 cm</a:t>
            </a:r>
          </a:p>
        </p:txBody>
      </p:sp>
      <p:sp>
        <p:nvSpPr>
          <p:cNvPr id="20154" name="Text Box 698"/>
          <p:cNvSpPr txBox="1">
            <a:spLocks noChangeArrowheads="1"/>
          </p:cNvSpPr>
          <p:nvPr/>
        </p:nvSpPr>
        <p:spPr bwMode="auto">
          <a:xfrm>
            <a:off x="720725" y="4886325"/>
            <a:ext cx="8118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en-US" sz="2800" b="1" kern="1200" cap="none" spc="0" normalizeH="0" baseline="0" noProof="0" dirty="0" err="1" smtClean="0">
                <a:solidFill>
                  <a:srgbClr val="0000FF"/>
                </a:solidFill>
                <a:latin typeface=".VnTime" panose="020B7200000000000000" pitchFamily="34" charset="0"/>
                <a:ea typeface="+mn-ea"/>
                <a:cs typeface="+mn-cs"/>
              </a:rPr>
              <a:t>Một</a:t>
            </a:r>
            <a:r>
              <a:rPr kumimoji="0" lang="en-US" sz="2800" b="1" kern="1200" cap="none" spc="0" normalizeH="0" noProof="0" dirty="0" smtClean="0">
                <a:solidFill>
                  <a:srgbClr val="0000FF"/>
                </a:solidFill>
                <a:latin typeface=".VnTime" panose="020B7200000000000000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noProof="0" dirty="0" err="1" smtClean="0">
                <a:solidFill>
                  <a:srgbClr val="0000FF"/>
                </a:solidFill>
                <a:latin typeface=".VnTime" panose="020B7200000000000000" pitchFamily="34" charset="0"/>
                <a:ea typeface="+mn-ea"/>
                <a:cs typeface="+mn-cs"/>
              </a:rPr>
              <a:t>lớp</a:t>
            </a:r>
            <a:r>
              <a:rPr kumimoji="0" lang="en-US" sz="2800" b="1" kern="1200" cap="none" spc="0" normalizeH="0" noProof="0" dirty="0" smtClean="0">
                <a:solidFill>
                  <a:srgbClr val="0000FF"/>
                </a:solidFill>
                <a:latin typeface=".VnTime" panose="020B7200000000000000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noProof="0" dirty="0" err="1" smtClean="0">
                <a:solidFill>
                  <a:srgbClr val="0000FF"/>
                </a:solidFill>
                <a:latin typeface=".VnTime" panose="020B7200000000000000" pitchFamily="34" charset="0"/>
                <a:ea typeface="+mn-ea"/>
                <a:cs typeface="+mn-cs"/>
              </a:rPr>
              <a:t>có</a:t>
            </a:r>
            <a:r>
              <a:rPr kumimoji="0" lang="en-US" sz="2800" b="1" kern="1200" cap="none" spc="0" normalizeH="0" baseline="0" noProof="0" dirty="0" smtClean="0">
                <a:solidFill>
                  <a:srgbClr val="0000FF"/>
                </a:solidFill>
                <a:latin typeface=".VnTime" panose="020B7200000000000000" pitchFamily="34" charset="0"/>
                <a:ea typeface="+mn-ea"/>
                <a:cs typeface="+mn-cs"/>
              </a:rPr>
              <a:t>: </a:t>
            </a:r>
            <a:r>
              <a:rPr kumimoji="0" lang="en-US" sz="2800" b="1" kern="1200" cap="none" spc="0" normalizeH="0" baseline="0" noProof="0" dirty="0">
                <a:solidFill>
                  <a:srgbClr val="0000FF"/>
                </a:solidFill>
                <a:latin typeface=".VnTime" panose="020B7200000000000000" pitchFamily="34" charset="0"/>
                <a:ea typeface="+mn-ea"/>
                <a:cs typeface="+mn-cs"/>
              </a:rPr>
              <a:t>20 x16 = 320 (</a:t>
            </a:r>
            <a:r>
              <a:rPr kumimoji="0" lang="en-US" sz="2800" b="1" kern="1200" cap="none" spc="0" normalizeH="0" baseline="0" noProof="0" dirty="0">
                <a:solidFill>
                  <a:srgbClr val="0000FF"/>
                </a:solidFill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kern="1200" cap="none" spc="0" normalizeH="0" baseline="0" noProof="0" dirty="0" err="1">
                <a:solidFill>
                  <a:srgbClr val="0000FF"/>
                </a:solidFill>
                <a:latin typeface="+mj-lt"/>
                <a:ea typeface="+mn-ea"/>
                <a:cs typeface="+mn-cs"/>
              </a:rPr>
              <a:t>Hình</a:t>
            </a:r>
            <a:r>
              <a:rPr kumimoji="0" lang="en-US" sz="2400" b="1" kern="1200" cap="none" spc="0" normalizeH="0" baseline="0" noProof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kern="1200" cap="none" spc="0" normalizeH="0" baseline="0" noProof="0" dirty="0" err="1">
                <a:solidFill>
                  <a:srgbClr val="0000FF"/>
                </a:solidFill>
                <a:latin typeface="+mn-lt"/>
                <a:ea typeface="+mn-ea"/>
                <a:cs typeface="+mn-cs"/>
              </a:rPr>
              <a:t>lập</a:t>
            </a:r>
            <a:r>
              <a:rPr kumimoji="0" lang="en-US" sz="2400" b="1" kern="1200" cap="none" spc="0" normalizeH="0" baseline="0" noProof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kern="1200" cap="none" spc="0" normalizeH="0" baseline="0" noProof="0" dirty="0" err="1">
                <a:solidFill>
                  <a:srgbClr val="0000FF"/>
                </a:solidFill>
                <a:latin typeface="+mn-lt"/>
                <a:ea typeface="+mn-ea"/>
                <a:cs typeface="+mn-cs"/>
              </a:rPr>
              <a:t>phương</a:t>
            </a:r>
            <a:r>
              <a:rPr kumimoji="0" lang="en-US" sz="2400" b="1" kern="1200" cap="none" spc="0" normalizeH="0" baseline="0" noProof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kern="1200" cap="none" spc="0" normalizeH="0" baseline="0" noProof="0" dirty="0">
                <a:solidFill>
                  <a:srgbClr val="0000FF"/>
                </a:solidFill>
                <a:latin typeface=".VnTime" panose="020B7200000000000000" pitchFamily="34" charset="0"/>
                <a:ea typeface="+mn-ea"/>
                <a:cs typeface="+mn-cs"/>
              </a:rPr>
              <a:t>1</a:t>
            </a:r>
            <a:r>
              <a:rPr kumimoji="0" lang="en-US" sz="2800" b="1" kern="1200" cap="none" spc="0" normalizeH="0" baseline="0" noProof="0" dirty="0">
                <a:solidFill>
                  <a:srgbClr val="0000FF"/>
                </a:solidFill>
                <a:latin typeface=".VnTime" panose="020B7200000000000000" pitchFamily="34" charset="0"/>
                <a:ea typeface="+mn-ea"/>
                <a:cs typeface="+mn-cs"/>
              </a:rPr>
              <a:t>cm</a:t>
            </a:r>
            <a:r>
              <a:rPr kumimoji="0" lang="en-US" sz="2800" b="1" kern="1200" cap="none" spc="0" normalizeH="0" baseline="30000" noProof="0" dirty="0">
                <a:solidFill>
                  <a:srgbClr val="0000FF"/>
                </a:solidFill>
                <a:latin typeface=".VnTime" panose="020B7200000000000000" pitchFamily="34" charset="0"/>
                <a:ea typeface="+mn-ea"/>
                <a:cs typeface="+mn-cs"/>
              </a:rPr>
              <a:t>3</a:t>
            </a:r>
            <a:r>
              <a:rPr kumimoji="0" lang="en-US" sz="2800" b="1" kern="1200" cap="none" spc="0" normalizeH="0" baseline="0" noProof="0" dirty="0">
                <a:solidFill>
                  <a:srgbClr val="0000FF"/>
                </a:solidFill>
                <a:latin typeface=".VnTime" panose="020B7200000000000000" pitchFamily="34" charset="0"/>
                <a:ea typeface="+mn-ea"/>
                <a:cs typeface="+mn-cs"/>
              </a:rPr>
              <a:t>)</a:t>
            </a:r>
          </a:p>
        </p:txBody>
      </p:sp>
      <p:sp>
        <p:nvSpPr>
          <p:cNvPr id="20155" name="Text Box 699"/>
          <p:cNvSpPr txBox="1"/>
          <p:nvPr/>
        </p:nvSpPr>
        <p:spPr>
          <a:xfrm>
            <a:off x="862013" y="5419725"/>
            <a:ext cx="8281987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.VnTime" panose="020B7200000000000000" pitchFamily="34" charset="0"/>
              </a:rPr>
              <a:t>10 </a:t>
            </a:r>
            <a:r>
              <a:rPr lang="en-US" sz="2800" b="1" dirty="0" err="1" smtClean="0">
                <a:solidFill>
                  <a:srgbClr val="0000FF"/>
                </a:solidFill>
                <a:latin typeface=".VnTime" panose="020B7200000000000000" pitchFamily="34" charset="0"/>
              </a:rPr>
              <a:t>lớp</a:t>
            </a:r>
            <a:r>
              <a:rPr lang="en-US" sz="2800" b="1" dirty="0" smtClean="0">
                <a:solidFill>
                  <a:srgbClr val="0000FF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.VnTime" panose="020B7200000000000000" pitchFamily="34" charset="0"/>
              </a:rPr>
              <a:t>có</a:t>
            </a:r>
            <a:r>
              <a:rPr sz="2800" b="1" dirty="0" smtClean="0">
                <a:solidFill>
                  <a:srgbClr val="0000FF"/>
                </a:solidFill>
                <a:latin typeface=".VnTime" panose="020B7200000000000000" pitchFamily="34" charset="0"/>
              </a:rPr>
              <a:t>: </a:t>
            </a:r>
            <a:r>
              <a:rPr sz="2800" b="1" dirty="0">
                <a:solidFill>
                  <a:srgbClr val="0000FF"/>
                </a:solidFill>
                <a:latin typeface=".VnTime" panose="020B7200000000000000" pitchFamily="34" charset="0"/>
              </a:rPr>
              <a:t>320 x10 = 3200 (</a:t>
            </a:r>
            <a:r>
              <a:rPr sz="2400" b="1" dirty="0">
                <a:solidFill>
                  <a:srgbClr val="0000FF"/>
                </a:solidFill>
                <a:latin typeface="Arial" panose="020B0604020202020204" pitchFamily="34" charset="0"/>
              </a:rPr>
              <a:t>Hình lập phương </a:t>
            </a:r>
            <a:r>
              <a:rPr sz="2400" b="1" dirty="0">
                <a:solidFill>
                  <a:srgbClr val="0000FF"/>
                </a:solidFill>
                <a:latin typeface=".VnTime" panose="020B7200000000000000" pitchFamily="34" charset="0"/>
              </a:rPr>
              <a:t>1cm</a:t>
            </a:r>
            <a:r>
              <a:rPr sz="2400" b="1" baseline="30000" dirty="0">
                <a:solidFill>
                  <a:srgbClr val="0000FF"/>
                </a:solidFill>
                <a:latin typeface=".VnTime" panose="020B7200000000000000" pitchFamily="34" charset="0"/>
              </a:rPr>
              <a:t>3</a:t>
            </a:r>
            <a:r>
              <a:rPr sz="2800" b="1" dirty="0">
                <a:solidFill>
                  <a:srgbClr val="0000FF"/>
                </a:solidFill>
                <a:latin typeface=".VnTime" panose="020B7200000000000000" pitchFamily="34" charset="0"/>
              </a:rPr>
              <a:t>)</a:t>
            </a:r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00" y="4808538"/>
            <a:ext cx="712788" cy="2036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675" y="5045075"/>
            <a:ext cx="714375" cy="2036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42325" y="5516563"/>
            <a:ext cx="857250" cy="1387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500"/>
                            </p:stCondLst>
                            <p:childTnLst>
                              <p:par>
                                <p:cTn id="10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7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7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9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9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7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7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500"/>
                            </p:stCondLst>
                            <p:childTnLst>
                              <p:par>
                                <p:cTn id="1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700" fill="hold"/>
                                        <p:tgtEl>
                                          <p:spTgt spid="19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700" fill="hold"/>
                                        <p:tgtEl>
                                          <p:spTgt spid="19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500"/>
                            </p:stCondLst>
                            <p:childTnLst>
                              <p:par>
                                <p:cTn id="13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700" fill="hold"/>
                                        <p:tgtEl>
                                          <p:spTgt spid="19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700" fill="hold"/>
                                        <p:tgtEl>
                                          <p:spTgt spid="19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500"/>
                            </p:stCondLst>
                            <p:childTnLst>
                              <p:par>
                                <p:cTn id="13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700" fill="hold"/>
                                        <p:tgtEl>
                                          <p:spTgt spid="19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700" fill="hold"/>
                                        <p:tgtEl>
                                          <p:spTgt spid="19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500"/>
                            </p:stCondLst>
                            <p:childTnLst>
                              <p:par>
                                <p:cTn id="14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700" fill="hold"/>
                                        <p:tgtEl>
                                          <p:spTgt spid="19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700" fill="hold"/>
                                        <p:tgtEl>
                                          <p:spTgt spid="19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6500"/>
                            </p:stCondLst>
                            <p:childTnLst>
                              <p:par>
                                <p:cTn id="14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700" fill="hold"/>
                                        <p:tgtEl>
                                          <p:spTgt spid="19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700" fill="hold"/>
                                        <p:tgtEl>
                                          <p:spTgt spid="19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7500"/>
                            </p:stCondLst>
                            <p:childTnLst>
                              <p:par>
                                <p:cTn id="15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700" fill="hold"/>
                                        <p:tgtEl>
                                          <p:spTgt spid="19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700" fill="hold"/>
                                        <p:tgtEl>
                                          <p:spTgt spid="19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8500"/>
                            </p:stCondLst>
                            <p:childTnLst>
                              <p:par>
                                <p:cTn id="15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700" fill="hold"/>
                                        <p:tgtEl>
                                          <p:spTgt spid="19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700" fill="hold"/>
                                        <p:tgtEl>
                                          <p:spTgt spid="19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9500"/>
                            </p:stCondLst>
                            <p:childTnLst>
                              <p:par>
                                <p:cTn id="16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700" fill="hold"/>
                                        <p:tgtEl>
                                          <p:spTgt spid="19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700" fill="hold"/>
                                        <p:tgtEl>
                                          <p:spTgt spid="19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6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700" fill="hold"/>
                                        <p:tgtEl>
                                          <p:spTgt spid="19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700" fill="hold"/>
                                        <p:tgtEl>
                                          <p:spTgt spid="19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7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700" fill="hold"/>
                                        <p:tgtEl>
                                          <p:spTgt spid="19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700" fill="hold"/>
                                        <p:tgtEl>
                                          <p:spTgt spid="19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2500"/>
                            </p:stCondLst>
                            <p:childTnLst>
                              <p:par>
                                <p:cTn id="17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700" fill="hold"/>
                                        <p:tgtEl>
                                          <p:spTgt spid="19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700" fill="hold"/>
                                        <p:tgtEl>
                                          <p:spTgt spid="19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4" dur="1000"/>
                                        <p:tgtEl>
                                          <p:spTgt spid="20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1000" fill="hold"/>
                                        <p:tgtEl>
                                          <p:spTgt spid="19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1000" fill="hold"/>
                                        <p:tgtEl>
                                          <p:spTgt spid="19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000"/>
                            </p:stCondLst>
                            <p:childTnLst>
                              <p:par>
                                <p:cTn id="19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19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19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19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19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3000"/>
                            </p:stCondLst>
                            <p:childTnLst>
                              <p:par>
                                <p:cTn id="20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19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19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4000"/>
                            </p:stCondLst>
                            <p:childTnLst>
                              <p:par>
                                <p:cTn id="20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19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1000" fill="hold"/>
                                        <p:tgtEl>
                                          <p:spTgt spid="19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0"/>
                            </p:stCondLst>
                            <p:childTnLst>
                              <p:par>
                                <p:cTn id="21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19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19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6000"/>
                            </p:stCondLst>
                            <p:childTnLst>
                              <p:par>
                                <p:cTn id="21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19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19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19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19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1000" fill="hold"/>
                                        <p:tgtEl>
                                          <p:spTgt spid="19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1000" fill="hold"/>
                                        <p:tgtEl>
                                          <p:spTgt spid="19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5" dur="1000"/>
                                        <p:tgtEl>
                                          <p:spTgt spid="20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2" grpId="0" animBg="1"/>
      <p:bldP spid="19463" grpId="0" animBg="1"/>
      <p:bldP spid="19464" grpId="0" animBg="1"/>
      <p:bldP spid="19465" grpId="0" animBg="1"/>
      <p:bldP spid="19466" grpId="0" animBg="1"/>
      <p:bldP spid="19467" grpId="0" animBg="1"/>
      <p:bldP spid="19468" grpId="0" animBg="1"/>
      <p:bldP spid="19469" grpId="0" animBg="1"/>
      <p:bldP spid="19470" grpId="0" animBg="1"/>
      <p:bldP spid="19471" grpId="0" animBg="1"/>
      <p:bldP spid="19472" grpId="0" animBg="1"/>
      <p:bldP spid="19473" grpId="0" animBg="1"/>
      <p:bldP spid="19474" grpId="0" animBg="1"/>
      <p:bldP spid="19475" grpId="0" animBg="1"/>
      <p:bldP spid="19476" grpId="0" animBg="1"/>
      <p:bldP spid="19477" grpId="0" animBg="1"/>
      <p:bldP spid="19478" grpId="0" animBg="1"/>
      <p:bldP spid="19479" grpId="0" animBg="1"/>
      <p:bldP spid="19480" grpId="0" animBg="1"/>
      <p:bldP spid="20154" grpId="0" bldLvl="0" animBg="1"/>
      <p:bldP spid="201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1" name="Line 241"/>
          <p:cNvSpPr/>
          <p:nvPr/>
        </p:nvSpPr>
        <p:spPr>
          <a:xfrm>
            <a:off x="4267200" y="1600200"/>
            <a:ext cx="1676400" cy="457200"/>
          </a:xfrm>
          <a:prstGeom prst="line">
            <a:avLst/>
          </a:prstGeom>
          <a:ln w="28575" cap="flat" cmpd="sng">
            <a:solidFill>
              <a:srgbClr val="000099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482" name="Text Box 242"/>
          <p:cNvSpPr txBox="1"/>
          <p:nvPr/>
        </p:nvSpPr>
        <p:spPr>
          <a:xfrm>
            <a:off x="0" y="4752975"/>
            <a:ext cx="91440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sz="3600" dirty="0">
                <a:solidFill>
                  <a:srgbClr val="800080"/>
                </a:solidFill>
                <a:latin typeface="Times New Roman" panose="02020603050405020304" pitchFamily="18" charset="0"/>
              </a:rPr>
              <a:t>Vậy thể tích hình hộp chữ nhật như hình trên là</a:t>
            </a:r>
            <a:r>
              <a:rPr sz="3600" dirty="0">
                <a:solidFill>
                  <a:srgbClr val="0099FF"/>
                </a:solidFill>
                <a:latin typeface="Times New Roman" panose="02020603050405020304" pitchFamily="18" charset="0"/>
              </a:rPr>
              <a:t>:</a:t>
            </a:r>
          </a:p>
          <a:p>
            <a:pPr algn="ctr"/>
            <a:r>
              <a:rPr sz="36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20 x 16 x 10 = 3200 (cm</a:t>
            </a:r>
            <a:r>
              <a:rPr sz="3600" b="1" baseline="30000" dirty="0">
                <a:solidFill>
                  <a:srgbClr val="CC0099"/>
                </a:solidFill>
                <a:latin typeface="Times New Roman" panose="02020603050405020304" pitchFamily="18" charset="0"/>
              </a:rPr>
              <a:t>3</a:t>
            </a:r>
            <a:r>
              <a:rPr sz="36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0483" name="Text Box 243"/>
          <p:cNvSpPr txBox="1"/>
          <p:nvPr/>
        </p:nvSpPr>
        <p:spPr>
          <a:xfrm>
            <a:off x="4267200" y="3441700"/>
            <a:ext cx="838200" cy="14335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8800" dirty="0">
                <a:solidFill>
                  <a:srgbClr val="FF6600"/>
                </a:solidFill>
                <a:latin typeface="Times New Roman" panose="02020603050405020304" pitchFamily="18" charset="0"/>
              </a:rPr>
              <a:t>=</a:t>
            </a:r>
          </a:p>
        </p:txBody>
      </p:sp>
      <p:pic>
        <p:nvPicPr>
          <p:cNvPr id="10780" name="Picture 540" descr="h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990600"/>
            <a:ext cx="3200400" cy="1905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782" name="Text Box 542"/>
          <p:cNvSpPr txBox="1"/>
          <p:nvPr/>
        </p:nvSpPr>
        <p:spPr>
          <a:xfrm>
            <a:off x="3530600" y="12573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>
                <a:solidFill>
                  <a:schemeClr val="accent2"/>
                </a:solidFill>
                <a:latin typeface="Arial" panose="020B0604020202020204" pitchFamily="34" charset="0"/>
              </a:rPr>
              <a:t>V =?</a:t>
            </a:r>
          </a:p>
        </p:txBody>
      </p:sp>
      <p:sp>
        <p:nvSpPr>
          <p:cNvPr id="10784" name="Text Box 544"/>
          <p:cNvSpPr txBox="1"/>
          <p:nvPr/>
        </p:nvSpPr>
        <p:spPr>
          <a:xfrm>
            <a:off x="3022600" y="1447800"/>
            <a:ext cx="1143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latin typeface="Arial" panose="020B0604020202020204" pitchFamily="34" charset="0"/>
              </a:rPr>
              <a:t>10 cm</a:t>
            </a:r>
          </a:p>
        </p:txBody>
      </p:sp>
      <p:sp>
        <p:nvSpPr>
          <p:cNvPr id="10785" name="Rectangle 545"/>
          <p:cNvSpPr/>
          <p:nvPr/>
        </p:nvSpPr>
        <p:spPr>
          <a:xfrm rot="-2815159">
            <a:off x="2546350" y="2184400"/>
            <a:ext cx="8318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latin typeface="Arial" panose="020B0604020202020204" pitchFamily="34" charset="0"/>
              </a:rPr>
              <a:t>16 cm</a:t>
            </a:r>
          </a:p>
        </p:txBody>
      </p:sp>
      <p:sp>
        <p:nvSpPr>
          <p:cNvPr id="10786" name="Text Box 546"/>
          <p:cNvSpPr txBox="1"/>
          <p:nvPr/>
        </p:nvSpPr>
        <p:spPr>
          <a:xfrm>
            <a:off x="833438" y="2628900"/>
            <a:ext cx="1143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latin typeface="Arial" panose="020B0604020202020204" pitchFamily="34" charset="0"/>
              </a:rPr>
              <a:t>20 cm</a:t>
            </a:r>
          </a:p>
        </p:txBody>
      </p:sp>
      <p:grpSp>
        <p:nvGrpSpPr>
          <p:cNvPr id="10787" name="Group 547"/>
          <p:cNvGrpSpPr/>
          <p:nvPr/>
        </p:nvGrpSpPr>
        <p:grpSpPr>
          <a:xfrm>
            <a:off x="573405" y="1211580"/>
            <a:ext cx="2819400" cy="1524000"/>
            <a:chOff x="288" y="1344"/>
            <a:chExt cx="2247" cy="1200"/>
          </a:xfrm>
        </p:grpSpPr>
        <p:sp>
          <p:nvSpPr>
            <p:cNvPr id="9231" name="AutoShape 548"/>
            <p:cNvSpPr/>
            <p:nvPr/>
          </p:nvSpPr>
          <p:spPr>
            <a:xfrm>
              <a:off x="288" y="1344"/>
              <a:ext cx="1952" cy="1152"/>
            </a:xfrm>
            <a:prstGeom prst="cube">
              <a:avLst>
                <a:gd name="adj" fmla="val 37329"/>
              </a:avLst>
            </a:prstGeom>
            <a:noFill/>
            <a:ln w="2857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9232" name="Rectangle 549"/>
            <p:cNvSpPr/>
            <p:nvPr/>
          </p:nvSpPr>
          <p:spPr>
            <a:xfrm>
              <a:off x="1959" y="2208"/>
              <a:ext cx="576" cy="33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lstStyle/>
            <a:p>
              <a:pPr algn="ctr" eaLnBrk="0" hangingPunct="0"/>
              <a:endParaRPr sz="2800" b="1" baseline="30000" dirty="0">
                <a:solidFill>
                  <a:srgbClr val="FFFF00"/>
                </a:solidFill>
                <a:latin typeface=".VnTime" panose="020B7200000000000000" pitchFamily="34" charset="0"/>
              </a:endParaRPr>
            </a:p>
          </p:txBody>
        </p:sp>
      </p:grpSp>
      <p:sp>
        <p:nvSpPr>
          <p:cNvPr id="10791" name="AutoShape 551"/>
          <p:cNvSpPr/>
          <p:nvPr/>
        </p:nvSpPr>
        <p:spPr>
          <a:xfrm>
            <a:off x="228600" y="3200400"/>
            <a:ext cx="3429000" cy="1524000"/>
          </a:xfrm>
          <a:prstGeom prst="upArrowCallout">
            <a:avLst>
              <a:gd name="adj1" fmla="val 56250"/>
              <a:gd name="adj2" fmla="val 56250"/>
              <a:gd name="adj3" fmla="val 16666"/>
              <a:gd name="adj4" fmla="val 6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Thể tích hình hộp chữ nhật</a:t>
            </a:r>
          </a:p>
          <a:p>
            <a:pPr algn="ctr"/>
            <a:endParaRPr sz="20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0792" name="AutoShape 552"/>
          <p:cNvSpPr/>
          <p:nvPr/>
        </p:nvSpPr>
        <p:spPr>
          <a:xfrm>
            <a:off x="5486400" y="3200400"/>
            <a:ext cx="3429000" cy="1524000"/>
          </a:xfrm>
          <a:prstGeom prst="upArrowCallout">
            <a:avLst>
              <a:gd name="adj1" fmla="val 56250"/>
              <a:gd name="adj2" fmla="val 56250"/>
              <a:gd name="adj3" fmla="val 16666"/>
              <a:gd name="adj4" fmla="val 6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r>
              <a:rPr sz="2000" b="1" dirty="0">
                <a:solidFill>
                  <a:srgbClr val="000099"/>
                </a:solidFill>
                <a:latin typeface="Arial" panose="020B0604020202020204" pitchFamily="34" charset="0"/>
              </a:rPr>
              <a:t>3200 hình lập phương 1cm</a:t>
            </a:r>
            <a:r>
              <a:rPr sz="2000" b="1" baseline="30000" dirty="0">
                <a:solidFill>
                  <a:srgbClr val="000099"/>
                </a:solidFill>
                <a:latin typeface="Arial" panose="020B0604020202020204" pitchFamily="34" charset="0"/>
              </a:rPr>
              <a:t>3</a:t>
            </a:r>
            <a:r>
              <a:rPr sz="2000" b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</a:p>
          <a:p>
            <a:pPr algn="ctr"/>
            <a:r>
              <a:rPr sz="2000" b="1" dirty="0">
                <a:solidFill>
                  <a:srgbClr val="000099"/>
                </a:solidFill>
                <a:latin typeface="Arial" panose="020B0604020202020204" pitchFamily="34" charset="0"/>
              </a:rPr>
              <a:t>hay 3200cm</a:t>
            </a:r>
            <a:r>
              <a:rPr sz="2000" b="1" baseline="30000" dirty="0">
                <a:solidFill>
                  <a:srgbClr val="000099"/>
                </a:solidFill>
                <a:latin typeface="Arial" panose="020B0604020202020204" pitchFamily="34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4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7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0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2" grpId="0"/>
      <p:bldP spid="10483" grpId="0"/>
      <p:bldP spid="10782" grpId="0"/>
      <p:bldP spid="10791" grpId="0" bldLvl="0" animBg="1"/>
      <p:bldP spid="10792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AutoShape 9"/>
          <p:cNvSpPr/>
          <p:nvPr/>
        </p:nvSpPr>
        <p:spPr>
          <a:xfrm rot="-5400000">
            <a:off x="4683125" y="1025525"/>
            <a:ext cx="152400" cy="4572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1514" name="Text Box 10"/>
          <p:cNvSpPr txBox="1"/>
          <p:nvPr/>
        </p:nvSpPr>
        <p:spPr>
          <a:xfrm>
            <a:off x="4375150" y="1817688"/>
            <a:ext cx="69850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28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CD</a:t>
            </a:r>
          </a:p>
        </p:txBody>
      </p:sp>
      <p:sp>
        <p:nvSpPr>
          <p:cNvPr id="21515" name="AutoShape 11"/>
          <p:cNvSpPr/>
          <p:nvPr/>
        </p:nvSpPr>
        <p:spPr>
          <a:xfrm rot="-5400000">
            <a:off x="5521325" y="1054100"/>
            <a:ext cx="152400" cy="4572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1516" name="AutoShape 12"/>
          <p:cNvSpPr/>
          <p:nvPr/>
        </p:nvSpPr>
        <p:spPr>
          <a:xfrm rot="-5400000">
            <a:off x="6359525" y="1028700"/>
            <a:ext cx="152400" cy="4572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1518" name="Text Box 14"/>
          <p:cNvSpPr txBox="1"/>
          <p:nvPr/>
        </p:nvSpPr>
        <p:spPr>
          <a:xfrm>
            <a:off x="7137400" y="1830388"/>
            <a:ext cx="657225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28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TT</a:t>
            </a:r>
          </a:p>
        </p:txBody>
      </p:sp>
      <p:sp>
        <p:nvSpPr>
          <p:cNvPr id="21521" name="Rectangle 17"/>
          <p:cNvSpPr/>
          <p:nvPr/>
        </p:nvSpPr>
        <p:spPr>
          <a:xfrm>
            <a:off x="4987925" y="1841500"/>
            <a:ext cx="3365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22" name="Rectangle 18"/>
          <p:cNvSpPr/>
          <p:nvPr/>
        </p:nvSpPr>
        <p:spPr>
          <a:xfrm>
            <a:off x="5826125" y="1844675"/>
            <a:ext cx="3365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23" name="Rectangle 19"/>
          <p:cNvSpPr/>
          <p:nvPr/>
        </p:nvSpPr>
        <p:spPr>
          <a:xfrm>
            <a:off x="6740525" y="1866900"/>
            <a:ext cx="3571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1524" name="Line 20"/>
          <p:cNvSpPr/>
          <p:nvPr/>
        </p:nvSpPr>
        <p:spPr>
          <a:xfrm>
            <a:off x="4759325" y="1435100"/>
            <a:ext cx="0" cy="3810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25" name="Line 21"/>
          <p:cNvSpPr/>
          <p:nvPr/>
        </p:nvSpPr>
        <p:spPr>
          <a:xfrm>
            <a:off x="7451725" y="1435100"/>
            <a:ext cx="0" cy="3810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26" name="Line 22"/>
          <p:cNvSpPr/>
          <p:nvPr/>
        </p:nvSpPr>
        <p:spPr>
          <a:xfrm>
            <a:off x="6435725" y="1435100"/>
            <a:ext cx="0" cy="3810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27" name="Line 23"/>
          <p:cNvSpPr/>
          <p:nvPr/>
        </p:nvSpPr>
        <p:spPr>
          <a:xfrm>
            <a:off x="5597525" y="1435100"/>
            <a:ext cx="0" cy="3810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52" name="Rectangle 48"/>
          <p:cNvSpPr/>
          <p:nvPr/>
        </p:nvSpPr>
        <p:spPr>
          <a:xfrm>
            <a:off x="3616325" y="254000"/>
            <a:ext cx="623887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sz="3200" dirty="0">
                <a:solidFill>
                  <a:srgbClr val="0099FF"/>
                </a:solidFill>
                <a:latin typeface="Times New Roman" panose="02020603050405020304" pitchFamily="18" charset="0"/>
              </a:rPr>
              <a:t>Thể tích hình hộp chữ nhật là:</a:t>
            </a:r>
          </a:p>
          <a:p>
            <a:pPr algn="ctr"/>
            <a:r>
              <a:rPr sz="32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20 x 16 x 10 = 3200 (cm</a:t>
            </a:r>
            <a:r>
              <a:rPr sz="3200" b="1" baseline="30000" dirty="0">
                <a:solidFill>
                  <a:srgbClr val="CC0099"/>
                </a:solidFill>
                <a:latin typeface="Times New Roman" panose="02020603050405020304" pitchFamily="18" charset="0"/>
              </a:rPr>
              <a:t>3</a:t>
            </a:r>
            <a:r>
              <a:rPr sz="32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1553" name="Line 49"/>
          <p:cNvSpPr/>
          <p:nvPr/>
        </p:nvSpPr>
        <p:spPr>
          <a:xfrm>
            <a:off x="1330325" y="2197100"/>
            <a:ext cx="0" cy="533400"/>
          </a:xfrm>
          <a:prstGeom prst="line">
            <a:avLst/>
          </a:prstGeom>
          <a:ln w="28575" cap="flat" cmpd="sng">
            <a:solidFill>
              <a:srgbClr val="0066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54" name="Line 50"/>
          <p:cNvSpPr/>
          <p:nvPr/>
        </p:nvSpPr>
        <p:spPr>
          <a:xfrm>
            <a:off x="2973388" y="1968500"/>
            <a:ext cx="0" cy="685800"/>
          </a:xfrm>
          <a:prstGeom prst="line">
            <a:avLst/>
          </a:prstGeom>
          <a:ln w="28575" cap="flat" cmpd="sng">
            <a:solidFill>
              <a:srgbClr val="0066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55" name="Line 51"/>
          <p:cNvSpPr/>
          <p:nvPr/>
        </p:nvSpPr>
        <p:spPr>
          <a:xfrm flipV="1">
            <a:off x="3616325" y="368300"/>
            <a:ext cx="0" cy="533400"/>
          </a:xfrm>
          <a:prstGeom prst="line">
            <a:avLst/>
          </a:prstGeom>
          <a:ln w="28575" cap="flat" cmpd="sng">
            <a:solidFill>
              <a:srgbClr val="0066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556" name="Text Box 52"/>
          <p:cNvSpPr txBox="1"/>
          <p:nvPr/>
        </p:nvSpPr>
        <p:spPr>
          <a:xfrm>
            <a:off x="806450" y="2806700"/>
            <a:ext cx="106680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solidFill>
                  <a:srgbClr val="A50021"/>
                </a:solidFill>
                <a:latin typeface="Times New Roman" panose="02020603050405020304" pitchFamily="18" charset="0"/>
              </a:rPr>
              <a:t>Chiều dài</a:t>
            </a:r>
          </a:p>
        </p:txBody>
      </p:sp>
      <p:sp>
        <p:nvSpPr>
          <p:cNvPr id="21558" name="Text Box 54"/>
          <p:cNvSpPr txBox="1"/>
          <p:nvPr/>
        </p:nvSpPr>
        <p:spPr>
          <a:xfrm>
            <a:off x="3179763" y="25400"/>
            <a:ext cx="11049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dirty="0">
                <a:solidFill>
                  <a:srgbClr val="A50021"/>
                </a:solidFill>
                <a:latin typeface="Times New Roman" panose="02020603050405020304" pitchFamily="18" charset="0"/>
              </a:rPr>
              <a:t>Chiều cao</a:t>
            </a:r>
          </a:p>
        </p:txBody>
      </p:sp>
      <p:sp>
        <p:nvSpPr>
          <p:cNvPr id="21559" name="Text Box 55"/>
          <p:cNvSpPr txBox="1"/>
          <p:nvPr/>
        </p:nvSpPr>
        <p:spPr>
          <a:xfrm>
            <a:off x="5216525" y="1816100"/>
            <a:ext cx="6985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28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CR</a:t>
            </a:r>
          </a:p>
        </p:txBody>
      </p:sp>
      <p:sp>
        <p:nvSpPr>
          <p:cNvPr id="21580" name="Text Box 76"/>
          <p:cNvSpPr txBox="1"/>
          <p:nvPr/>
        </p:nvSpPr>
        <p:spPr>
          <a:xfrm>
            <a:off x="6130925" y="1816100"/>
            <a:ext cx="6985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sz="28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CC</a:t>
            </a:r>
          </a:p>
        </p:txBody>
      </p:sp>
      <p:sp>
        <p:nvSpPr>
          <p:cNvPr id="21581" name="AutoShape 77"/>
          <p:cNvSpPr/>
          <p:nvPr/>
        </p:nvSpPr>
        <p:spPr>
          <a:xfrm rot="-5400000">
            <a:off x="7431088" y="912813"/>
            <a:ext cx="76200" cy="6858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1584" name="Text Box 80"/>
          <p:cNvSpPr txBox="1"/>
          <p:nvPr/>
        </p:nvSpPr>
        <p:spPr>
          <a:xfrm>
            <a:off x="76200" y="3494881"/>
            <a:ext cx="9067800" cy="175432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solidFill>
                  <a:srgbClr val="C00000"/>
                </a:solidFill>
                <a:latin typeface="Arial" panose="020B0604020202020204" pitchFamily="34" charset="0"/>
              </a:rPr>
              <a:t>     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  </a:t>
            </a:r>
            <a:r>
              <a:rPr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Muốn</a:t>
            </a:r>
            <a:r>
              <a:rPr sz="36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tính thể tích hình hộp chữ nhật ta lấy chiều dài nhân  với chiều rộng rồi nhân với chiều cao (cùng một đơn vị đo).</a:t>
            </a:r>
          </a:p>
        </p:txBody>
      </p:sp>
      <p:grpSp>
        <p:nvGrpSpPr>
          <p:cNvPr id="21736" name="Group 232"/>
          <p:cNvGrpSpPr/>
          <p:nvPr/>
        </p:nvGrpSpPr>
        <p:grpSpPr>
          <a:xfrm>
            <a:off x="263525" y="139700"/>
            <a:ext cx="4008438" cy="2157413"/>
            <a:chOff x="96" y="960"/>
            <a:chExt cx="2525" cy="1359"/>
          </a:xfrm>
        </p:grpSpPr>
        <p:sp>
          <p:nvSpPr>
            <p:cNvPr id="10268" name="Text Box 70"/>
            <p:cNvSpPr txBox="1"/>
            <p:nvPr/>
          </p:nvSpPr>
          <p:spPr>
            <a:xfrm>
              <a:off x="1901" y="1376"/>
              <a:ext cx="72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b="1" dirty="0">
                  <a:latin typeface="Arial" panose="020B0604020202020204" pitchFamily="34" charset="0"/>
                </a:rPr>
                <a:t>10 cm</a:t>
              </a:r>
            </a:p>
          </p:txBody>
        </p:sp>
        <p:sp>
          <p:nvSpPr>
            <p:cNvPr id="10269" name="Rectangle 71"/>
            <p:cNvSpPr/>
            <p:nvPr/>
          </p:nvSpPr>
          <p:spPr>
            <a:xfrm rot="-2637502">
              <a:off x="1565" y="1808"/>
              <a:ext cx="52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b="1" dirty="0">
                  <a:latin typeface="Arial" panose="020B0604020202020204" pitchFamily="34" charset="0"/>
                </a:rPr>
                <a:t>16 cm</a:t>
              </a:r>
            </a:p>
          </p:txBody>
        </p:sp>
        <p:sp>
          <p:nvSpPr>
            <p:cNvPr id="10270" name="Text Box 72"/>
            <p:cNvSpPr txBox="1"/>
            <p:nvPr/>
          </p:nvSpPr>
          <p:spPr>
            <a:xfrm>
              <a:off x="525" y="2088"/>
              <a:ext cx="72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b="1" dirty="0">
                  <a:latin typeface="Arial" panose="020B0604020202020204" pitchFamily="34" charset="0"/>
                </a:rPr>
                <a:t>20 cm</a:t>
              </a:r>
            </a:p>
          </p:txBody>
        </p:sp>
        <p:grpSp>
          <p:nvGrpSpPr>
            <p:cNvPr id="10271" name="Group 118"/>
            <p:cNvGrpSpPr/>
            <p:nvPr/>
          </p:nvGrpSpPr>
          <p:grpSpPr>
            <a:xfrm>
              <a:off x="96" y="960"/>
              <a:ext cx="2112" cy="1104"/>
              <a:chOff x="288" y="1344"/>
              <a:chExt cx="2247" cy="1200"/>
            </a:xfrm>
          </p:grpSpPr>
          <p:sp>
            <p:nvSpPr>
              <p:cNvPr id="10272" name="AutoShape 119"/>
              <p:cNvSpPr/>
              <p:nvPr/>
            </p:nvSpPr>
            <p:spPr>
              <a:xfrm>
                <a:off x="288" y="1344"/>
                <a:ext cx="1952" cy="1152"/>
              </a:xfrm>
              <a:prstGeom prst="cube">
                <a:avLst>
                  <a:gd name="adj" fmla="val 37329"/>
                </a:avLst>
              </a:prstGeom>
              <a:noFill/>
              <a:ln w="28575" cap="flat" cmpd="sng">
                <a:solidFill>
                  <a:srgbClr val="FF33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0273" name="Rectangle 120"/>
              <p:cNvSpPr/>
              <p:nvPr/>
            </p:nvSpPr>
            <p:spPr>
              <a:xfrm>
                <a:off x="1959" y="2208"/>
                <a:ext cx="576" cy="33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ctr"/>
              <a:lstStyle/>
              <a:p>
                <a:pPr algn="ctr" eaLnBrk="0" hangingPunct="0"/>
                <a:endParaRPr sz="2800" b="1" baseline="30000" dirty="0">
                  <a:solidFill>
                    <a:srgbClr val="FFFF00"/>
                  </a:solidFill>
                  <a:latin typeface=".VnTime" panose="020B7200000000000000" pitchFamily="34" charset="0"/>
                </a:endParaRPr>
              </a:p>
            </p:txBody>
          </p:sp>
        </p:grpSp>
      </p:grpSp>
      <p:sp>
        <p:nvSpPr>
          <p:cNvPr id="21636" name="Text Box 132"/>
          <p:cNvSpPr txBox="1"/>
          <p:nvPr/>
        </p:nvSpPr>
        <p:spPr>
          <a:xfrm>
            <a:off x="2327275" y="2730500"/>
            <a:ext cx="120650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dirty="0">
                <a:solidFill>
                  <a:srgbClr val="A50021"/>
                </a:solidFill>
                <a:latin typeface="Times New Roman" panose="02020603050405020304" pitchFamily="18" charset="0"/>
              </a:rPr>
              <a:t>Chiều rộng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500"/>
                                        <p:tgtEl>
                                          <p:spTgt spid="2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1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1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000"/>
                            </p:stCondLst>
                            <p:childTnLst>
                              <p:par>
                                <p:cTn id="12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21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4000"/>
                            </p:stCondLst>
                            <p:childTnLst>
                              <p:par>
                                <p:cTn id="16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0"/>
                            </p:stCondLst>
                            <p:childTnLst>
                              <p:par>
                                <p:cTn id="17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8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21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animBg="1"/>
      <p:bldP spid="21514" grpId="0"/>
      <p:bldP spid="21515" grpId="0" animBg="1"/>
      <p:bldP spid="21516" grpId="0" animBg="1"/>
      <p:bldP spid="21518" grpId="0"/>
      <p:bldP spid="21521" grpId="0"/>
      <p:bldP spid="21522" grpId="0"/>
      <p:bldP spid="21523" grpId="0"/>
      <p:bldP spid="21552" grpId="0"/>
      <p:bldP spid="21556" grpId="0"/>
      <p:bldP spid="21558" grpId="0"/>
      <p:bldP spid="21559" grpId="0"/>
      <p:bldP spid="21580" grpId="0"/>
      <p:bldP spid="21581" grpId="0" animBg="1"/>
      <p:bldP spid="21584" grpId="0"/>
      <p:bldP spid="216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29" name="Group 29"/>
          <p:cNvGrpSpPr/>
          <p:nvPr/>
        </p:nvGrpSpPr>
        <p:grpSpPr>
          <a:xfrm>
            <a:off x="6019800" y="528637"/>
            <a:ext cx="2352675" cy="3479800"/>
            <a:chOff x="4032" y="1632"/>
            <a:chExt cx="1482" cy="2192"/>
          </a:xfrm>
        </p:grpSpPr>
        <p:grpSp>
          <p:nvGrpSpPr>
            <p:cNvPr id="11308" name="Group 30"/>
            <p:cNvGrpSpPr/>
            <p:nvPr/>
          </p:nvGrpSpPr>
          <p:grpSpPr>
            <a:xfrm>
              <a:off x="4032" y="1632"/>
              <a:ext cx="1482" cy="2192"/>
              <a:chOff x="1104" y="1296"/>
              <a:chExt cx="1482" cy="2192"/>
            </a:xfrm>
          </p:grpSpPr>
          <p:grpSp>
            <p:nvGrpSpPr>
              <p:cNvPr id="11326" name="Group 31"/>
              <p:cNvGrpSpPr/>
              <p:nvPr/>
            </p:nvGrpSpPr>
            <p:grpSpPr>
              <a:xfrm>
                <a:off x="1104" y="1296"/>
                <a:ext cx="1440" cy="1968"/>
                <a:chOff x="1104" y="1296"/>
                <a:chExt cx="1440" cy="1968"/>
              </a:xfrm>
            </p:grpSpPr>
            <p:sp>
              <p:nvSpPr>
                <p:cNvPr id="11330" name="Line 32"/>
                <p:cNvSpPr/>
                <p:nvPr/>
              </p:nvSpPr>
              <p:spPr>
                <a:xfrm>
                  <a:off x="1104" y="177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1" name="Line 33"/>
                <p:cNvSpPr/>
                <p:nvPr/>
              </p:nvSpPr>
              <p:spPr>
                <a:xfrm flipV="1">
                  <a:off x="1104" y="1296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2" name="Line 34"/>
                <p:cNvSpPr/>
                <p:nvPr/>
              </p:nvSpPr>
              <p:spPr>
                <a:xfrm>
                  <a:off x="1104" y="1776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3" name="Line 35"/>
                <p:cNvSpPr/>
                <p:nvPr/>
              </p:nvSpPr>
              <p:spPr>
                <a:xfrm flipV="1">
                  <a:off x="2160" y="1296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4" name="Line 36"/>
                <p:cNvSpPr/>
                <p:nvPr/>
              </p:nvSpPr>
              <p:spPr>
                <a:xfrm>
                  <a:off x="1488" y="1296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5" name="Line 37"/>
                <p:cNvSpPr/>
                <p:nvPr/>
              </p:nvSpPr>
              <p:spPr>
                <a:xfrm>
                  <a:off x="2160" y="177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6" name="Line 38"/>
                <p:cNvSpPr/>
                <p:nvPr/>
              </p:nvSpPr>
              <p:spPr>
                <a:xfrm>
                  <a:off x="1104" y="3264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7" name="Line 39"/>
                <p:cNvSpPr/>
                <p:nvPr/>
              </p:nvSpPr>
              <p:spPr>
                <a:xfrm>
                  <a:off x="2544" y="129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8" name="Line 40"/>
                <p:cNvSpPr/>
                <p:nvPr/>
              </p:nvSpPr>
              <p:spPr>
                <a:xfrm flipV="1">
                  <a:off x="2160" y="2784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39" name="Line 41"/>
                <p:cNvSpPr/>
                <p:nvPr/>
              </p:nvSpPr>
              <p:spPr>
                <a:xfrm>
                  <a:off x="1488" y="129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11340" name="Line 42"/>
                <p:cNvSpPr/>
                <p:nvPr/>
              </p:nvSpPr>
              <p:spPr>
                <a:xfrm flipV="1">
                  <a:off x="1104" y="2784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11341" name="Line 43"/>
                <p:cNvSpPr/>
                <p:nvPr/>
              </p:nvSpPr>
              <p:spPr>
                <a:xfrm>
                  <a:off x="1488" y="2784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1327" name="Text Box 44"/>
              <p:cNvSpPr txBox="1"/>
              <p:nvPr/>
            </p:nvSpPr>
            <p:spPr>
              <a:xfrm>
                <a:off x="1504" y="3200"/>
                <a:ext cx="20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1328" name="Text Box 45"/>
              <p:cNvSpPr txBox="1"/>
              <p:nvPr/>
            </p:nvSpPr>
            <p:spPr>
              <a:xfrm>
                <a:off x="2374" y="2858"/>
                <a:ext cx="21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1329" name="Text Box 46"/>
              <p:cNvSpPr txBox="1"/>
              <p:nvPr/>
            </p:nvSpPr>
            <p:spPr>
              <a:xfrm>
                <a:off x="2000" y="2112"/>
                <a:ext cx="20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</p:grpSp>
        <p:grpSp>
          <p:nvGrpSpPr>
            <p:cNvPr id="11309" name="Group 47"/>
            <p:cNvGrpSpPr/>
            <p:nvPr/>
          </p:nvGrpSpPr>
          <p:grpSpPr>
            <a:xfrm>
              <a:off x="4032" y="1632"/>
              <a:ext cx="1482" cy="2192"/>
              <a:chOff x="1104" y="1296"/>
              <a:chExt cx="1482" cy="2192"/>
            </a:xfrm>
          </p:grpSpPr>
          <p:grpSp>
            <p:nvGrpSpPr>
              <p:cNvPr id="11310" name="Group 48"/>
              <p:cNvGrpSpPr/>
              <p:nvPr/>
            </p:nvGrpSpPr>
            <p:grpSpPr>
              <a:xfrm>
                <a:off x="1104" y="1296"/>
                <a:ext cx="1440" cy="1968"/>
                <a:chOff x="1104" y="1296"/>
                <a:chExt cx="1440" cy="1968"/>
              </a:xfrm>
            </p:grpSpPr>
            <p:sp>
              <p:nvSpPr>
                <p:cNvPr id="11314" name="Line 49"/>
                <p:cNvSpPr/>
                <p:nvPr/>
              </p:nvSpPr>
              <p:spPr>
                <a:xfrm>
                  <a:off x="1104" y="177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15" name="Line 50"/>
                <p:cNvSpPr/>
                <p:nvPr/>
              </p:nvSpPr>
              <p:spPr>
                <a:xfrm flipV="1">
                  <a:off x="1104" y="1296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16" name="Line 51"/>
                <p:cNvSpPr/>
                <p:nvPr/>
              </p:nvSpPr>
              <p:spPr>
                <a:xfrm>
                  <a:off x="1104" y="1776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17" name="Line 52"/>
                <p:cNvSpPr/>
                <p:nvPr/>
              </p:nvSpPr>
              <p:spPr>
                <a:xfrm flipV="1">
                  <a:off x="2160" y="1296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18" name="Line 53"/>
                <p:cNvSpPr/>
                <p:nvPr/>
              </p:nvSpPr>
              <p:spPr>
                <a:xfrm>
                  <a:off x="1488" y="1296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19" name="Line 54"/>
                <p:cNvSpPr/>
                <p:nvPr/>
              </p:nvSpPr>
              <p:spPr>
                <a:xfrm>
                  <a:off x="2160" y="177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20" name="Line 55"/>
                <p:cNvSpPr/>
                <p:nvPr/>
              </p:nvSpPr>
              <p:spPr>
                <a:xfrm>
                  <a:off x="1104" y="3264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21" name="Line 56"/>
                <p:cNvSpPr/>
                <p:nvPr/>
              </p:nvSpPr>
              <p:spPr>
                <a:xfrm>
                  <a:off x="2544" y="129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22" name="Line 57"/>
                <p:cNvSpPr/>
                <p:nvPr/>
              </p:nvSpPr>
              <p:spPr>
                <a:xfrm flipV="1">
                  <a:off x="2160" y="2784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323" name="Line 58"/>
                <p:cNvSpPr/>
                <p:nvPr/>
              </p:nvSpPr>
              <p:spPr>
                <a:xfrm>
                  <a:off x="1488" y="1296"/>
                  <a:ext cx="0" cy="148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11324" name="Line 59"/>
                <p:cNvSpPr/>
                <p:nvPr/>
              </p:nvSpPr>
              <p:spPr>
                <a:xfrm flipV="1">
                  <a:off x="1104" y="2784"/>
                  <a:ext cx="384" cy="4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11325" name="Line 60"/>
                <p:cNvSpPr/>
                <p:nvPr/>
              </p:nvSpPr>
              <p:spPr>
                <a:xfrm>
                  <a:off x="1488" y="2784"/>
                  <a:ext cx="1056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1311" name="Text Box 61"/>
              <p:cNvSpPr txBox="1"/>
              <p:nvPr/>
            </p:nvSpPr>
            <p:spPr>
              <a:xfrm>
                <a:off x="1504" y="3200"/>
                <a:ext cx="20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1312" name="Text Box 62"/>
              <p:cNvSpPr txBox="1"/>
              <p:nvPr/>
            </p:nvSpPr>
            <p:spPr>
              <a:xfrm>
                <a:off x="2374" y="2858"/>
                <a:ext cx="21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1313" name="Text Box 63"/>
              <p:cNvSpPr txBox="1"/>
              <p:nvPr/>
            </p:nvSpPr>
            <p:spPr>
              <a:xfrm>
                <a:off x="2000" y="2112"/>
                <a:ext cx="20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sz="2400" dirty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</p:grpSp>
      </p:grpSp>
      <p:sp>
        <p:nvSpPr>
          <p:cNvPr id="25668" name="Text Box 68"/>
          <p:cNvSpPr txBox="1"/>
          <p:nvPr/>
        </p:nvSpPr>
        <p:spPr>
          <a:xfrm>
            <a:off x="404813" y="2324100"/>
            <a:ext cx="6934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dirty="0">
                <a:solidFill>
                  <a:schemeClr val="accent2"/>
                </a:solidFill>
                <a:latin typeface="Arial" panose="020B0604020202020204" pitchFamily="34" charset="0"/>
              </a:rPr>
              <a:t>(a, b, c là ba kích thước của hình hộp chữ nhật)</a:t>
            </a:r>
          </a:p>
        </p:txBody>
      </p:sp>
      <p:sp>
        <p:nvSpPr>
          <p:cNvPr id="7" name="Right Brace 6"/>
          <p:cNvSpPr/>
          <p:nvPr/>
        </p:nvSpPr>
        <p:spPr>
          <a:xfrm rot="5400000">
            <a:off x="3322955" y="903922"/>
            <a:ext cx="310515" cy="960120"/>
          </a:xfrm>
          <a:prstGeom prst="rightBrace">
            <a:avLst>
              <a:gd name="adj1" fmla="val 8333"/>
              <a:gd name="adj2" fmla="val 499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7"/>
          <p:cNvSpPr txBox="1"/>
          <p:nvPr/>
        </p:nvSpPr>
        <p:spPr>
          <a:xfrm>
            <a:off x="2988310" y="1570672"/>
            <a:ext cx="11315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1 đáy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2043430" y="521017"/>
            <a:ext cx="308737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V= a x b x c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5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5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68" grpId="0"/>
      <p:bldP spid="25668" grpId="1"/>
      <p:bldP spid="7" grpId="0" animBg="1"/>
      <p:bldP spid="7" grpId="1" animBg="1"/>
      <p:bldP spid="8" grpId="0"/>
      <p:bldP spid="8" grpId="1"/>
      <p:bldP spid="11" grpId="0"/>
      <p:bldP spid="1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5"/>
          <p:cNvSpPr txBox="1"/>
          <p:nvPr/>
        </p:nvSpPr>
        <p:spPr>
          <a:xfrm>
            <a:off x="1893888" y="2527300"/>
            <a:ext cx="5435600" cy="120015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72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= a x b x c</a:t>
            </a:r>
            <a:endParaRPr sz="7200" b="1" dirty="0">
              <a:solidFill>
                <a:srgbClr val="0066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9"/>
          <p:cNvSpPr/>
          <p:nvPr/>
        </p:nvSpPr>
        <p:spPr>
          <a:xfrm>
            <a:off x="323850" y="4462463"/>
            <a:ext cx="8243888" cy="1077912"/>
          </a:xfrm>
          <a:prstGeom prst="rect">
            <a:avLst/>
          </a:prstGeom>
          <a:noFill/>
          <a:ln w="9525" cap="flat" cmpd="sng">
            <a:solidFill>
              <a:srgbClr val="00081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sz="32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Thể tích hình hộp chữ nhật.</a:t>
            </a:r>
          </a:p>
          <a:p>
            <a:r>
              <a:rPr sz="32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c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 kích thước của hình hộp chữ nhật</a:t>
            </a: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33350" y="608013"/>
            <a:ext cx="9004300" cy="1754188"/>
          </a:xfrm>
          <a:prstGeom prst="rect">
            <a:avLst/>
          </a:prstGeom>
          <a:solidFill>
            <a:srgbClr val="3E68EE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Muốn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tính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thể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tích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hình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hộp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chữ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nhật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ta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lấy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chiều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dài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nhân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với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chiều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rộng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rồi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nhân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với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chiều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cao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(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cùng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đơn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vị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kern="1200" cap="none" spc="0" normalizeH="0" baseline="0" noProof="0" dirty="0" err="1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đo</a:t>
            </a:r>
            <a:r>
              <a:rPr kumimoji="0" lang="en-US" sz="3600" b="1" kern="1200" cap="none" spc="0" normalizeH="0" baseline="0" noProof="0" dirty="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rPr>
              <a:t>).</a:t>
            </a:r>
          </a:p>
        </p:txBody>
      </p:sp>
      <p:sp>
        <p:nvSpPr>
          <p:cNvPr id="12293" name="TextBox 1"/>
          <p:cNvSpPr txBox="1"/>
          <p:nvPr/>
        </p:nvSpPr>
        <p:spPr>
          <a:xfrm>
            <a:off x="146050" y="-112712"/>
            <a:ext cx="2338388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Ghi nhớ: </a:t>
            </a: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ight Brace 1"/>
          <p:cNvSpPr/>
          <p:nvPr/>
        </p:nvSpPr>
        <p:spPr>
          <a:xfrm rot="5400000">
            <a:off x="4380230" y="3023870"/>
            <a:ext cx="319405" cy="1446530"/>
          </a:xfrm>
          <a:prstGeom prst="rightBrace">
            <a:avLst>
              <a:gd name="adj1" fmla="val 8333"/>
              <a:gd name="adj2" fmla="val 499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8" name="Text Box 7"/>
          <p:cNvSpPr txBox="1"/>
          <p:nvPr/>
        </p:nvSpPr>
        <p:spPr>
          <a:xfrm>
            <a:off x="3902710" y="3785235"/>
            <a:ext cx="14478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1 đáy</a:t>
            </a:r>
          </a:p>
        </p:txBody>
      </p:sp>
    </p:spTree>
  </p:cSld>
  <p:clrMapOvr>
    <a:masterClrMapping/>
  </p:clrMapOvr>
  <p:transition spd="slow">
    <p:wheel spokes="8"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2" grpId="0" bldLvl="0" animBg="1"/>
      <p:bldP spid="2" grpId="1" animBg="1"/>
      <p:bldP spid="8" grpId="0"/>
      <p:bldP spid="8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303&quot;/&gt;&lt;/object&gt;&lt;object type=&quot;3&quot; unique_id=&quot;10005&quot;&gt;&lt;property id=&quot;20148&quot; value=&quot;5&quot;/&gt;&lt;property id=&quot;20300&quot; value=&quot;Slide 2&quot;/&gt;&lt;property id=&quot;20307&quot; value=&quot;301&quot;/&gt;&lt;/object&gt;&lt;object type=&quot;3&quot; unique_id=&quot;10006&quot;&gt;&lt;property id=&quot;20148&quot; value=&quot;5&quot;/&gt;&lt;property id=&quot;20300&quot; value=&quot;Slide 3 - &amp;quot;Thứ hai ngày 8 tháng 11 năm 2010&amp;#x0D;&amp;#x0A;Toán&amp;quot;&quot;/&gt;&lt;property id=&quot;20307&quot; value=&quot;302&quot;/&gt;&lt;/object&gt;&lt;object type=&quot;3&quot; unique_id=&quot;10007&quot;&gt;&lt;property id=&quot;20148&quot; value=&quot;5&quot;/&gt;&lt;property id=&quot;20300&quot; value=&quot;Slide 4&quot;/&gt;&lt;property id=&quot;20307&quot; value=&quot;270&quot;/&gt;&lt;/object&gt;&lt;object type=&quot;3&quot; unique_id=&quot;10008&quot;&gt;&lt;property id=&quot;20148&quot; value=&quot;5&quot;/&gt;&lt;property id=&quot;20300&quot; value=&quot;Slide 5 - &amp;quot;Thứ hai ngày 8 tháng 11 năm 2010&amp;#x0D;&amp;#x0A;Toán&amp;quot;&quot;/&gt;&lt;property id=&quot;20307&quot; value=&quot;264&quot;/&gt;&lt;/object&gt;&lt;object type=&quot;3&quot; unique_id=&quot;10009&quot;&gt;&lt;property id=&quot;20148&quot; value=&quot;5&quot;/&gt;&lt;property id=&quot;20300&quot; value=&quot;Slide 6&quot;/&gt;&lt;property id=&quot;20307&quot; value=&quot;271&quot;/&gt;&lt;/object&gt;&lt;object type=&quot;3&quot; unique_id=&quot;10010&quot;&gt;&lt;property id=&quot;20148&quot; value=&quot;5&quot;/&gt;&lt;property id=&quot;20300&quot; value=&quot;Slide 7&quot;/&gt;&lt;property id=&quot;20307&quot; value=&quot;274&quot;/&gt;&lt;/object&gt;&lt;object type=&quot;3&quot; unique_id=&quot;10011&quot;&gt;&lt;property id=&quot;20148&quot; value=&quot;5&quot;/&gt;&lt;property id=&quot;20300&quot; value=&quot;Slide 8&quot;/&gt;&lt;property id=&quot;20307&quot; value=&quot;275&quot;/&gt;&lt;/object&gt;&lt;object type=&quot;3&quot; unique_id=&quot;10012&quot;&gt;&lt;property id=&quot;20148&quot; value=&quot;5&quot;/&gt;&lt;property id=&quot;20300&quot; value=&quot;Slide 9&quot;/&gt;&lt;property id=&quot;20307&quot; value=&quot;282&quot;/&gt;&lt;/object&gt;&lt;object type=&quot;3&quot; unique_id=&quot;10013&quot;&gt;&lt;property id=&quot;20148&quot; value=&quot;5&quot;/&gt;&lt;property id=&quot;20300&quot; value=&quot;Slide 10 - &amp;quot;Thứ hai ngày 8 tháng 11 năm 2010&amp;#x0D;&amp;#x0A;Toán&amp;quot;&quot;/&gt;&lt;property id=&quot;20307&quot; value=&quot;265&quot;/&gt;&lt;/object&gt;&lt;object type=&quot;3&quot; unique_id=&quot;10014&quot;&gt;&lt;property id=&quot;20148&quot; value=&quot;5&quot;/&gt;&lt;property id=&quot;20300&quot; value=&quot;Slide 11 - &amp;quot;Thứ hai ngày 8 tháng 11 năm 2010&amp;#x0D;&amp;#x0A;Toán&amp;quot;&quot;/&gt;&lt;property id=&quot;20307&quot; value=&quot;297&quot;/&gt;&lt;/object&gt;&lt;object type=&quot;3&quot; unique_id=&quot;10015&quot;&gt;&lt;property id=&quot;20148&quot; value=&quot;5&quot;/&gt;&lt;property id=&quot;20300&quot; value=&quot;Slide 12 - &amp;quot;Thứ hai ngày 8 tháng 11 năm 2010&amp;#x0D;&amp;#x0A;Toán&amp;quot;&quot;/&gt;&lt;property id=&quot;20307&quot; value=&quot;299&quot;/&gt;&lt;/object&gt;&lt;object type=&quot;3&quot; unique_id=&quot;10016&quot;&gt;&lt;property id=&quot;20148&quot; value=&quot;5&quot;/&gt;&lt;property id=&quot;20300&quot; value=&quot;Slide 13&quot;/&gt;&lt;property id=&quot;20307&quot; value=&quot;300&quot;/&gt;&lt;/object&gt;&lt;object type=&quot;3&quot; unique_id=&quot;10017&quot;&gt;&lt;property id=&quot;20148&quot; value=&quot;5&quot;/&gt;&lt;property id=&quot;20300&quot; value=&quot;Slide 14&quot;/&gt;&lt;property id=&quot;20307&quot; value=&quot;273&quot;/&gt;&lt;/object&gt;&lt;object type=&quot;3&quot; unique_id=&quot;10018&quot;&gt;&lt;property id=&quot;20148&quot; value=&quot;5&quot;/&gt;&lt;property id=&quot;20300&quot; value=&quot;Slide 15&quot;/&gt;&lt;property id=&quot;20307&quot; value=&quot;29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</TotalTime>
  <Words>999</Words>
  <Application>Microsoft Office PowerPoint</Application>
  <PresentationFormat>On-screen Show (4:3)</PresentationFormat>
  <Paragraphs>205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.VnTime</vt:lpstr>
      <vt:lpstr>Arial</vt:lpstr>
      <vt:lpstr>Century Gothic</vt:lpstr>
      <vt:lpstr>Courier New</vt:lpstr>
      <vt:lpstr>Palatino Linotype</vt:lpstr>
      <vt:lpstr>Times New Roman</vt:lpstr>
      <vt:lpstr>Executive</vt:lpstr>
      <vt:lpstr>1_Executive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</dc:title>
  <dc:creator>User</dc:creator>
  <cp:lastModifiedBy>MAYTINH</cp:lastModifiedBy>
  <cp:revision>288</cp:revision>
  <dcterms:created xsi:type="dcterms:W3CDTF">2004-02-16T23:23:00Z</dcterms:created>
  <dcterms:modified xsi:type="dcterms:W3CDTF">2021-02-20T12:06:20Z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